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9AA205-CA26-473F-962A-10BFB03EE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2ECF67-EFC4-4A16-9FFB-C6C5608A6A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C3B8EC-32ED-4D03-B9E0-A19F24D9FB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8A695D-BD87-4096-90CB-15FB84F8FD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FE18308-174A-4CEE-B01A-D35C50C283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F444CB-C70C-4CC6-84EE-A53505B30E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219894-31DC-43FB-9B14-EB8207C76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747756-EBA0-4A63-B60F-C6D2C221E3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EC91E6-461E-42D5-B112-638DA239E6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803ED7-0A4B-4D56-85CD-52074BDCE1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B92DC0-7C7E-4E6B-B4B5-951E778431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5321111123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《桥梁工程制》ppt课件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25520" y="0"/>
            <a:ext cx="189738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桥梁工程制概述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桥梁工程制的核心概念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桥梁工程制流程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桥梁工程制案例分析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桥梁工程制的未来发展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5685" y="379813"/>
            <a:ext cx="11544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桥梁工程制概述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桥梁工程制是指对桥梁工程进行规划、设计、施工和管理的全过程，涉及到桥梁的结构设计、施工方法、材料选择等多个方面。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桥梁工程制具有综合性、系统性、实践性和创新性等特点，需要综合考虑多种因素，包括桥梁的功能需求、地理环境、施工条件、经济成本等。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保障交通安全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桥梁作为交通枢纽的重要组成部分，其工程质量直接关系到交通安全和通行效率，对保障人民生命财产安全具有重要意义。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促进经济发展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桥梁工程制的发展能够推动相关产业的发展，如建筑业、制造业、运输业等，对促进区域经济发展具有积极作用。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提升社会效益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优质的桥梁工程能够提高社会效益，如改善交通条件、提升城市形象、增强地区之间的联系等。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桥梁工程制的重要性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桥梁工程制的历史与发展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古代的桥梁多为石拱桥、木桥等简易结构，其设计建造主要依靠工匠的经验和技艺。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近代桥梁工程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随着工业革命的发展和科学技术的进步，近代桥梁工程开始注重结构力学和材料科学的应用，出现了钢桥、钢筋混凝土桥等新型结构。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现代桥梁工程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现代桥梁工程在设计和施工中更加注重环保、节能、耐久性等方面，同时跨海大桥、高墩大跨度桥等复杂结构的出现也对桥梁工程制提出了更高的要求。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古代桥梁工程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桥梁工程制的核心概念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桥梁设计的基本原则和理念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桥梁设计需要遵循力学原理、环境因素和安全标准，确保桥梁的稳定性、耐久性和经济性。设计时需要考虑载荷、材料特性、施工方法等因素，以及桥梁的外观和环境影响。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桥梁设计原理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桥梁施工的主要技术和方法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桥梁施工方法包括预制桥梁段拼装、浇筑施工、吊装施工等。不同的施工方法适用于不同的桥梁类型和规模，选择合适的施工方法可以提高施工效率、降低成本并确保工程质量。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桥梁施工方法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桥梁使用的材料和结构形式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桥梁材料包括混凝土、钢材、木材等，每种材料都有其特性和适用范围。桥梁结构形式包括梁式桥、拱桥、悬索桥等，选择合适的材料和结构形式需要根据工程要求和条件进行综合考虑。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桥梁材料与结构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确保桥梁稳定性和安全性的措施和方法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桥梁的稳定性与安全性是桥梁工程中的重要问题。为了确保桥梁的稳定性和安全性，需要进行详细的结构分析和计算，制定合理的支撑和防护措施，以及进行定期的检测和维护。同时，还需要考虑自然灾害、载荷突变等因素对桥梁的影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桥梁的稳定性与安全性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桥梁工程制流程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https://d.book118.com/735321111123011103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2024-09-12T17:05:58.533</cp:lastPrinted>
  <dcterms:created xsi:type="dcterms:W3CDTF">2024-09-12T09:05:58Z</dcterms:created>
  <dcterms:modified xsi:type="dcterms:W3CDTF">2024-09-12T09:06:00Z</dcterms:modified>
</cp:coreProperties>
</file>