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453BF-8C57-4CE0-AD6F-1EFD12EC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B4436-6036-46C5-968A-545562A4D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C01B2-4B73-4CDA-B195-543D4010D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0EA32-6DD4-4176-AE47-D8C4AE608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9795B-59FC-4BE6-94BB-FE21B9293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C4BAEF-1B81-4B8A-954B-F709574E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AFED7-1237-4026-A996-50354B5E5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29DD5-DD57-4622-930E-1F0E31523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E432D-6556-4248-B6E6-30EE4CD48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DCAD4-A7F2-4CB3-8A30-5883B263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90A18-29BC-41E1-85E2-038E6B7B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212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前哨淋巴结护理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前哨淋巴结概述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前哨淋巴结护理流程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前哨淋巴结护理的挑战与解决方案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前哨淋巴结护理的研究进展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前哨淋巴结概述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前哨淋巴结是肿瘤转移的第一站淋巴结，通常位于肿瘤附近的区域。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前哨淋巴结通过过滤淋巴液，阻止淋巴液中的肿瘤细胞扩散到其他淋巴结和组织。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乳腺癌转移途径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乳腺癌细胞通过淋巴系统转移，首先侵犯前哨淋巴结。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前哨淋巴结的状态可以评估乳腺癌的分期和预后，有助于制定治疗方案。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81" r="213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前哨淋巴结在乳腺癌中的作用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19" r="255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判断是否需要进一步治疗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通过前哨淋巴结检测，可以确定是否需要进行腋窝淋巴结清扫术，避免不必要的手术和术后并发症。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指导治疗方案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根据前哨淋巴结的病理结果，可以确定是否需要化疗、放疗等辅助治疗，以及术后随访计划。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前哨淋巴结检测的重要性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前哨淋巴结护理流程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了解患者的病情、手术范围和预期效果，为制定护理计划提供依据。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向患者及家属介绍手术及护理相关知识，减轻焦虑和恐惧情绪，提高患者的依从性。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协助医生完成相关检查，确保手术顺利进行；指导患者进行适应性训练，如床上排便、深呼吸等。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确认患者身份和手术部位，避免医疗差错。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35" r="1313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密切观察患者生命体征变化，发现异常及时报告医生。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根据手术需要，提供必要的手术器械和物品，确保手术顺利进行。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协助手术操作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术后护理与康复指导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评估患者疼痛情况，遵医嘱给予适当的镇痛措施，提高患者的舒适度。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定期观察手术部位情况，保持敷料干燥清洁，预防感染。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根据患者情况，指导进行适当的康复锻炼，促进术后恢复。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根据患者的病情和手术情况，指导合理饮食，保证营养供给。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前哨淋巴结护理的挑战与解决方案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https://d.book118.com/735321204013011130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2024-09-29T14:35:01.054</cp:lastPrinted>
  <dcterms:created xsi:type="dcterms:W3CDTF">2024-09-29T06:35:01Z</dcterms:created>
  <dcterms:modified xsi:type="dcterms:W3CDTF">2024-09-29T06:35:03Z</dcterms:modified>
</cp:coreProperties>
</file>