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7F36A4-4614-4C5A-8344-F52458B39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83CBE7-DCC0-44A2-83E3-91E12077D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7599D4-96BD-47A5-A81D-42E1A89F2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D4576C-65B3-401B-8F77-935F37454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05F952-9545-45BF-A95D-B7A8D4B86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E886B2-A8AB-4C96-9EA1-5192E6124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C6BC64-1AC3-4ABD-9BB6-4D3BCDF59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B667F1-9653-446B-BC1F-A3A82D8E3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4A60EF-BDAD-4D7B-828E-A037126D4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A2BD1A-A5C0-4CD7-93EB-92864F0B0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A58808-166D-4151-A59B-38871C7CC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32133401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风险管理对企业运营成本的控制与降低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企业运营成本构成及现状分析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基于风险管理的企业运营成本控制策略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风险管理在降低企业运营成本中的应用实践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通过风险管理，识别、评估和应对潜在的风险，从而有效地控制企业运营成本，提高企业的盈利能力。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613" b="361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控制企业运营成本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风险管理有助于企业及时应对风险事件，减少风险损失，保护企业的资产和收益。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降低风险损失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333" r="11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通过降低运营成本和风险损失，企业可以更加专注于核心业务和创新发展，从而提升市场竞争力。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风险管理策略及实施情况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介绍企业在风险管理方面的策略、方法和实施情况，包括风险识别、评估、应对和监控等环节。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运营成本控制效果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分析风险管理对企业运营成本控制的效果，包括成本降低的幅度、成本结构的优化等方面。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风险损失降低成果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展示风险管理在降低风险损失方面的成果，包括风险事件的数量、影响程度和损失金额的减少等情况。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未来风险管理计划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阐述企业未来在风险管理方面的计划和目标，包括完善风险管理体系、加强风险应对能力、推动风险管理数字化转型等方面的措施。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241" r="262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风险是指未来事件的不确定性，可能对企业运营产生负面影响。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根据来源和性质，风险可分为市场风险、信用风险、操作风险等。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964" b="996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8530" r="853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风险管理流程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通过全面分析企业内外部环境，识别潜在风险。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对识别出的风险进行量化和定性评估，确定风险等级。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制定针对性策略，采取预防措施，降低风险发生的概率和影响。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持续跟踪和监控风险状况，确保风险管理措施的有效性。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风险应对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风险监控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降低运营成本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提高运营效率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风险管理对企业运营成本的影响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238" b="123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通过预防和减少风险事件，降低因风险导致的额外成本支出。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优化风险管理流程，减少不必要的资源浪费，提高运营效率。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降低运营成本有助于企业在市场中获得竞争优势，提升品牌形象。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有效的风险管理有助于企业实现长期稳定的运营和可持续发展。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企业运营成本构成及现状分析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企业运营成本构成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物料成本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设备折旧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包括原材料、零部件、辅助材料等费用。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包括生产设备、办公设备等的折旧费用。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人力成本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能源成本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其他费用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包括员工工资、奖金、社保等费用。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包括水、电、气等能源消耗费用。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包括租金、税费、差旅费等。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受原材料、人力等成本上涨影响，企业运营成本不断攀升。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成本上升压力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成本管理难度增加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成本控制手段有限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企业规模扩大、业务复杂度提高，导致成本管理难度增加。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传统成本控制手段如节约开支、减少浪费等已无法满足企业需求。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企业运营成本现状分析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识别潜在风险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降低风险损失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风险管理在控制运营成本中的作用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通过对企业运营过程中潜在风险的识别，有针对性地采取措施进行预防和控制。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通过对资源的合理配置和优化利用，提高资源使用效率，降低运营成本。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通过风险管理手段降低风险事件发生的概率和影响程度，从而减少风险损失。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通过风险管理提升企业抵御风险的能力，增强企业在市场中的竞争力。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https://d.book118.com/735321334010011100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2024-09-07T17:07:48.635</cp:lastPrinted>
  <dcterms:created xsi:type="dcterms:W3CDTF">2024-09-07T09:07:48Z</dcterms:created>
  <dcterms:modified xsi:type="dcterms:W3CDTF">2024-09-07T09:07:50Z</dcterms:modified>
</cp:coreProperties>
</file>