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B779E-B21A-4D47-8005-EC2CABE4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6DF0B-4CDB-4440-92A0-F7603A24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C8A88-6136-4F60-A5EB-26AA1BDF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55556-90FD-4F30-AFEF-A233601F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74D8E-7FC9-4701-84A1-27A4F671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D09A3-B93F-402B-8DBE-8F8C20CB4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D2C1C-532D-4FD6-ABD7-22F7E4CF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1B57B-CBAF-4217-890E-90EDC6F7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82F0A-4B94-4D59-BAC9-3F47397D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5F0EF-B2A8-4114-8B0F-6F2385E9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58665-B05D-4C56-BD1A-780744C2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22104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2023年电话销售主管年度总结及下一年展望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2023年工作总结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下一年工作展望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提升个人及团队能力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行业趋势与应对策略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销售业绩回顾</a:t>
            </a:r>
            <a:endParaRPr lang="zh-CN" altLang="en-US"/>
          </a:p>
        </p:txBody>
      </p:sp>
      <p:sp>
        <p:nvSpPr>
          <p:cNvPr id="10490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2023年销售额：达到预期目标，同比增长20%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客户满意度：客户满意度调查得分90分（满分100分）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销售团队建设：培训新员工，提升团队整体销售能力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销售渠道拓展：成功开拓3个新客户，增加销售额15%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客户维护与拓展</a:t>
            </a:r>
            <a:endParaRPr lang="zh-CN" altLang="en-US"/>
          </a:p>
        </p:txBody>
      </p:sp>
      <p:sp>
        <p:nvSpPr>
          <p:cNvPr id="10491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客户维护：保持与现有客户的良好关系，提供优质服务，提高客户满意度和忠诚度。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客户拓展：通过市场调研和营销策略，积极开拓新客户和市场，增加销售渠道和业务范围。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客户关系管理：建立客户档案，对客户进行分类管理，针对不同客户需求提供个性化服务和解决方案。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客户反馈与改进：及时收集客户反馈意见，针对问题进行改进和优化，提升客户体验和满意度。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团队管理与培训</a:t>
            </a:r>
            <a:endParaRPr lang="zh-CN" altLang="en-US"/>
          </a:p>
        </p:txBody>
      </p:sp>
      <p:sp>
        <p:nvSpPr>
          <p:cNvPr id="10491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团队建设：团队文化建设和团队凝聚力提升措施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团队规模：2023年团队成员数量及构成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培训开展：针对新员工和老员工的培训计划和实施情况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人员晋升与激励：晋升通道和激励机制的完善与执行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492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客户拒绝接听电话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客户提出的问题无法及时回答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竞争对手的干扰和恶意竞争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客户对产品不感兴趣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4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下一年工作展望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销售目标与策略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产品推广：根据市场需求和产品特点，制定有效的产品推广策略，提高产品的知名度和销售量。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提升销售额：制定具体的销售目标，并制定相应的销售策略，以提升销售额。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客户拓展：通过市场调研和客户分析，寻找新的客户群体，并制定相应的拓展策略。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团队建设：加强团队建设，提高团队的销售能力和协作能力，以提升整体销售业绩。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客户拓展计划</a:t>
            </a:r>
            <a:endParaRPr lang="zh-CN" altLang="en-US"/>
          </a:p>
        </p:txBody>
      </p:sp>
      <p:sp>
        <p:nvSpPr>
          <p:cNvPr id="104947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目标客户群体：针对不同行业和规模的企业，制定相应的拓展计划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客户开发方式：利用电话、邮件、社交媒体等多种渠道，主动联系潜在客户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客户关系维护：定期回访，了解客户需求，提供个性化服务，提高客户满意度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团队建设：加强销售人员的培训，提高团队整体素质，提升销售业绩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团队建设与培训</a:t>
            </a:r>
            <a:endParaRPr lang="zh-CN" altLang="en-US"/>
          </a:p>
        </p:txBody>
      </p:sp>
      <p:sp>
        <p:nvSpPr>
          <p:cNvPr id="10495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建立高效团队：提升团队凝聚力，加强成员间的协作与沟通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培训计划：制定针对不同层次员工的培训方案，提升销售技巧和产品知识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激励措施：设立激励机制，鼓励团队成员积极开展业务，提高业绩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团队文化：培养积极向上的团队文化，增强团队成员的归属感和忠诚度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https://d.book118.com/735322104230011100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2023年电话销售主管年度总结及下一年展望</vt:lpstr>
      <vt:lpstr>目录</vt:lpstr>
      <vt:lpstr>单击此处添加章节标题</vt:lpstr>
      <vt:lpstr>2023年工作总结</vt:lpstr>
      <vt:lpstr>销售业绩回顾</vt:lpstr>
      <vt:lpstr>客户维护与拓展</vt:lpstr>
      <vt:lpstr>团队管理与培训</vt:lpstr>
      <vt:lpstr>遇到的问题与解决方案</vt:lpstr>
      <vt:lpstr>下一年工作展望</vt:lpstr>
      <vt:lpstr>销售目标与策略</vt:lpstr>
      <vt:lpstr>客户拓展计划</vt:lpstr>
      <vt:lpstr>团队建设与培训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2024-09-08T15:19:43.318</cp:lastPrinted>
  <dcterms:created xsi:type="dcterms:W3CDTF">2024-09-08T07:19:43Z</dcterms:created>
  <dcterms:modified xsi:type="dcterms:W3CDTF">2024-09-08T07:19:45Z</dcterms:modified>
</cp:coreProperties>
</file>