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457CDA-BA68-48F1-BE3A-4700338FD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3A5F4-17CA-490A-891F-B8181D50F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581D3-AD57-43D5-A363-2A471A466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2FAC2-3F23-4FBD-B9F3-979BFD4AC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158B93-0092-4DAA-AA19-FBC85CD6C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EEEEC1-46FF-444D-9BE8-24B0D39DD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A3E47E-8D09-435B-AB37-DF99D51F0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973F56-6BE4-4923-84E4-1FF1995FD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2DD55A-0E62-4C2C-83EB-99958338A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EACE3-3419-493B-935D-780DF99BF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24A76-C65C-4DCF-ADEA-911C2C031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32420203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预防懦弱病毒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了解懦弱病毒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预防懦弱病毒的重要性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预防懦弱病毒的策略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应对懦弱病毒的措施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预防懦弱病毒的案例分析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了解懦弱病毒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750" r="9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懦弱病毒是一种计算机病毒，通过电子邮件附件、网络共享、恶意网站等方式传播。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它具有自我复制、隐藏和传播的能力，能够在感染计算机后破坏系统文件、窃取个人信息、造成系统崩溃等危害。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懦弱病毒通常伪装成看似无害的文件或程序，诱骗用户下载并运行，从而感染计算机。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通过电子邮件附件传播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懦弱病毒可以伪装成垃圾邮件发送给用户，诱骗用户打开携带病毒的附件。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通过网络共享传播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当用户访问已感染懦弱病毒的共享文件夹或网络驱动器时，病毒可能会感染用户的计算机。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通过恶意网站传播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一些恶意网站可能会利用漏洞或欺骗手段，诱骗用户下载并安装带有懦弱病毒的文件或程序。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7125" r="7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个人信息安全威胁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懦弱病毒可能会窃取用户的个人信息，如账号密码、信用卡信息等，对用户的隐私和财产安全造成威胁。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系统运行缓慢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感染懦弱病毒后，系统可能会变得非常缓慢，因为病毒会在后台运行并占用系统资源。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程序崩溃和数据丢失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病毒可能会破坏系统文件或干扰程序的正常运行，导致程序崩溃或数据丢失。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预防懦弱病毒的重要性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健康风险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懦弱病毒是一种严重的病毒，可以导致长期健康问题甚至死亡。预防懦弱病毒可以保护个人免受病毒侵害，从而降低健康风险。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感染懦弱病毒会影响个人的生活质量，导致身体虚弱、容易疲劳等症状，影响工作、学习和生活。预防懦弱病毒可以提高生活质量，使个人能够更好地享受生活。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感染懦弱病毒会给个人带来巨大的心理压力，导致焦虑、恐惧等心理问题。预防懦弱病毒可以减轻心理压力，保持个人的心理健康。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对个人生活的影响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公共卫生安全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懦弱病毒的传播会对社会公共卫生安全造成威胁，导致大量病例和死亡。预防懦弱病毒可以维护社会公共卫生安全，减少疾病传播的风险。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社会经济影响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懦弱病毒的传播会对社会经济造成负面影响，导致医疗资源紧张、生产效率下降、旅游业萎缩等问题。预防懦弱病毒可以减轻社会经济负担，保持社会经济的稳定发展。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社会恐慌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感染懦弱病毒会导致社会恐慌，影响社会稳定和人们的心理状态。预防懦弱病毒可以减少社会恐慌，维护社会稳定。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对组织的影响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组织中如果有员工感染懦弱病毒，会导致生产效率下降。预防懦弱病毒可以提高组织生产效率，减少生产损失。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员工健康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组织有责任关注员工的健康状况，预防懦弱病毒是其中之一。预防懦弱病毒可以保护员工健康，提高员工的工作积极性和满意度。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组织形象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组织中如果有员工感染懦弱病毒，会影响组织形象和声誉。预防懦弱病毒可以维护组织形象，提高组织的社会责任感和公信力。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预防懦弱病毒的策略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https://d.book118.com/735324202033011104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2024-09-13T20:01:12.490</cp:lastPrinted>
  <dcterms:created xsi:type="dcterms:W3CDTF">2024-09-13T12:01:12Z</dcterms:created>
  <dcterms:modified xsi:type="dcterms:W3CDTF">2024-09-13T12:01:14Z</dcterms:modified>
</cp:coreProperties>
</file>