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0D81-4185-48D0-B961-65107699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8F0F3-95E5-46B2-9849-4B14BB0D6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21F7-03C6-40C1-8B0F-AC2BF863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7E50B-2EFF-4F08-B384-33BD77FC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CD329-993F-44DE-831E-176AE65F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5C09D-7BEA-42E3-9F20-28AB6851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C9D94-409B-43FC-A9A2-80CEC601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944EA-1E7B-454F-B5C8-FD4DDC88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A2B25-BFA9-49E6-9390-71764EBC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CEF99-F480-4D39-9849-287400B87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801E6-1BA3-475D-B573-87221BB4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24333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溺水版心肺复苏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溺水版心肺复苏的特殊要点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心肺复苏的实践与训练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溺水版心肺复苏的常见问题与解答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29" b="252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溺水是指人体淹没在水中，无法呼吸，导致缺氧和窒息的紧急状况。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溺水发生时，患者无法自行摆脱危险，需要立即采取救援措施。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溺水是常见的意外事故之一，特别是在儿童和青少年中。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534" r="1553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溺水的原因包括不慎跌入水中、游泳时发生意外、船只翻沉等。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溺水的风险因素包括不会游泳、饮酒过量、水中嬉戏等。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在某些情况下，如游泳池、海滩等场所，溺水的风险也可能与设施不完善或管理不善有关。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溺水的原因与风险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如果不及时进行救援，患者可能会出现心跳停止、意识丧失等严重后果。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即使成功获救，溺水也可能导致长期的神经功能损伤或心理影响。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078" r="5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溺水发生后，患者可能会出现呛咳、呼吸困难、面色青紫等症状。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溺水的症状与后果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心肺复苏是一种紧急救援措施，通过人工呼吸和胸外按压来维持患者的呼吸和心跳，以帮助患者恢复自主呼吸和心跳。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在溺水等紧急情况下，心肺复苏能够迅速恢复患者的呼吸和心跳，挽救患者的生命。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进行人工呼吸，捏住患者的鼻子，将气吹入患者的肺部，吹气时要确保患者的胸部隆起，每次吹气后要松开患者的鼻子，让空气自然排出。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确保安全，将患者移至安全区域，并检查周围环境是否安全。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检查患者是否有意识、呼吸和心跳。若患者无意识、无呼吸、无心跳，立即开始心肺复苏。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进行胸外按压，将双手交叠放在患者胸部中央，用力向下按压，使胸廓充分回弹，每次按压后要放松，使胸部恢复自然状态。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在进行心肺复苏时，要确保患者的呼吸道畅通，避免按压过快或过慢，同时要避免过度用力导致患者受伤。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在进行心肺复苏时，要掌握正确的按压和吹气方法，确保按压深度和频率适中，吹气量充足。同时要根据患者的反应及时调整按压和吹气的比例。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心肺复苏的注意事项与技巧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溺水版心肺复苏的特殊要点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https://d.book118.com/735324333120011100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2024-09-08T04:35:15.698</cp:lastPrinted>
  <dcterms:created xsi:type="dcterms:W3CDTF">2024-09-07T20:35:15Z</dcterms:created>
  <dcterms:modified xsi:type="dcterms:W3CDTF">2024-09-07T20:35:17Z</dcterms:modified>
</cp:coreProperties>
</file>