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7CF11D-AACE-4418-BEB0-A86B82876E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436C12-467A-4E7A-BEAC-C210139336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D96EB6-7B16-464E-8E3F-E4DFBA5A39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470EA2-8E62-4E62-9EB8-F24800C5A0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EA83C9E-F127-426C-8869-1FE95E1D5E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BC89EA8-3CD9-428B-BDC5-6A1B37C171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CDB90A7-500F-4F97-AFD2-C000DF4BAE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12A646-43A4-47AF-8934-A2C5C241D6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83C4B5-B8D9-4BB3-94B6-A49BA594A0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694F2D-FCF1-42D8-B461-64A6B98DBC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22A546-1A33-4183-8598-9E71DD3883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5330034114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心理健康人际交往的技巧和方法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5421" y="4206240"/>
            <a:ext cx="24003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89655" y="4206240"/>
            <a:ext cx="272415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心理健康的重要性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人际交往的基本原则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人际交往的技巧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心理健康人际交往的实践应用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心理健康的人能够更好地控制情绪，避免因情绪波动而影响人际交往。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情绪稳定性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4375" b="143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沟通能力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5493" r="549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同理心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1450" r="114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心理健康的人能够更清晰地表达自己的想法和感受，有助于建立良好的人际关系。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心理健康的人更能理解和关心他人，增强人际关系的亲密感和信任感。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心理健康对人际交往的影响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心理健康与个人幸福感的关系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积极心态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心理健康的人通常更乐观、积极，能够更好地应对生活中的挑战和压力。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自我满足感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心理健康的人更容易感到自我满足和自我价值，从而提高个人的幸福感。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社会支持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心理健康的人更有可能建立良好的人际关系，获得更多的社会支持和帮助。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通过心理咨询、心理治疗等方式，寻求专业帮助，解决心理问题。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3708" b="370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0000" r="100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心理疏导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学习自我调节技巧，如深呼吸、冥想等，缓解压力和焦虑。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自我调节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保持健康的生活方式，如合理饮食、适量运动、充足睡眠等，有助于维护心理健康。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健康生活方式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心理健康的维护方法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人际交往的基本原则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4706" r="3470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25" r="3252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7768" r="2776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在人际交往中，真诚是最基本的原则。只有以真实的态度对待他人，才能建立起信任和良好的人际关系。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真诚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信任是人际关系的基石。只有当人们信任对方时，才会愿意与对方交往，并建立起深厚的关系。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信任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真诚与信任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95" r="359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尊重他人的观点、信仰和价值观，是建立良好人际关系的重要前提。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理解他人的需求和感受，是促进有效沟通的关键。只有当我们理解他人的立场和感受时，才能更好地与他们交往。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尊重与理解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理解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尊重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有效的沟通是人际交往的核心。通过良好的沟通，我们可以更好地理解他人，同时也让他人更好地理解我们。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表达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清晰地表达自己的观点和需求，是促进有效沟通的重要手段。同时，我们也需要学会倾听他人的表达。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沟通与表达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宽容对待他人的缺点和不足，是建立良好人际关系的重要品质。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宽容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接纳他人的不同观点和生活方式，是促进和谐人际关系的关键。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接纳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宽容与接纳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https://d.book118.com/735330034114011121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2024-09-24T07:29:46.376</cp:lastPrinted>
  <dcterms:created xsi:type="dcterms:W3CDTF">2024-09-23T23:29:46Z</dcterms:created>
  <dcterms:modified xsi:type="dcterms:W3CDTF">2024-09-23T23:29:48Z</dcterms:modified>
</cp:coreProperties>
</file>