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84104-4866-49E7-B7B3-91369CCA9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033F8-FCCA-4EFD-909D-435F05C7B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BF8DE-BDD2-4279-B878-A04300F35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3F3EC-C66E-427F-AE6F-5E08961FF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97A904-A414-4A9D-9C21-85AB116A8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EEE355-EB68-411C-B3C5-1A19E0F9B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7CEC87-C1C3-4849-8506-2A7AC6480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029F5-9D84-4E8A-839B-34DE3A2FC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990ED-08D8-4F4E-B8F3-90D93031A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99A4F-A018-46CB-8AB5-8836C950D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B04D7-569E-4CB2-82C4-F6AD7AC05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3102411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杀菌奶市场洞察报告\n## 1.全球杀菌奶市场现状及趋势分析\n### 1.1全球杀菌奶市场规模及增长预测\n### 1.2全球杀菌奶市场主要国家和地区分析\n### 1.3全球杀菌奶市场消费趋势及影响因素\n## 2.中国杀菌奶市场现状及趋势分析\n### 2.1中国杀菌奶市场规模及增长预测\n### 2.2中国杀菌奶市场主要企业竞争格局\n### 2.3中国杀菌奶市场消费趋势及影响因素\n## 3.杀菌奶产品创新与技术研发进展\n### 3.1杀菌奶产品创新策略及案例分析\n### 3.2杀菌奶技术研发进展及趋势\n### 3.3杀菌奶产品创新与技术研发对企业的影响\n## 4.杀菌奶市场营销策略及案例分析\n### 4.1杀菌奶市场营销策略分析\n### 4.2杀菌奶市场营销案例及效果评估\n### 4.3杀菌奶市场营销策略对企业的影响\n## 5.杀菌奶市场未来发展趋势及投资机会\n### 5.1全球杀菌奶市场未来发展趋势预测\n### 5.2中国杀菌奶市场未来发展趋势预测\n### 5.3杀菌奶市场投资机会及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600"/>
              <a:t>2024年杀菌奶市场洞察报告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全球杀菌奶市场现状及趋势分析</a:t>
            </a:r>
            <a:endParaRPr/>
          </a:p>
        </p:txBody>
      </p:sp>
      <p:sp>
        <p:nvSpPr>
          <p:cNvPr id="1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57" name="组合 15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5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全球杀菌奶市场规模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2021年预计增长至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1100亿美元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2024年预计达到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1300亿美元</a:t>
                </a:r>
                <a:endParaRPr/>
              </a:p>
            </p:txBody>
          </p:sp>
          <p:sp>
            <p:nvSpPr>
              <p:cNvPr id="16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增长预测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2021-2024年复合年增长率（CAGR）为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主要驱动力为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消费者健康意识提高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新兴市场增长</a:t>
                </a:r>
                <a:endParaRPr/>
              </a:p>
            </p:txBody>
          </p:sp>
          <p:sp>
            <p:nvSpPr>
              <p:cNvPr id="16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地域分布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北美市场占据**30%**市场份额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欧洲市场占据**25%**市场份额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亚太市场占据**40%**市场份额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其他地区占据**5%**市场份额</a:t>
                </a:r>
                <a:endParaRPr/>
              </a:p>
            </p:txBody>
          </p:sp>
          <p:sp>
            <p:nvSpPr>
              <p:cNvPr id="16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全球杀菌奶市场规模及增长预测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全球杀菌奶市场主要国家和地区分析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3" name="组合 17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4" name="组合 173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北美市场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主要国家为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加拿大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市场规模达到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增长驱动力为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消费者健康意识提高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乳制品需求增长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9" name="组合 178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欧洲市场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主要国家为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市场规模达到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增长驱动力为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消费者对高品质乳制品的需求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乳制品创新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4" name="组合 183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亚太市场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主要国家为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印度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市场规模达到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增长驱动力为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人口增长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消费水平提高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乳制品消费升级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全球杀菌奶市场消费趋势及影响因素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1" name="组合 1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2" name="组合 19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消费趋势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高品质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成为消费者关注焦点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定制化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产品需求增长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理念深入人心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7" name="组合 19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消费者健康意识提高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新兴市场增长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乳制品创新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线上线下融合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的渠道变革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中国杀菌奶市场现状及趋势分析</a:t>
            </a:r>
            <a:endParaRPr/>
          </a:p>
        </p:txBody>
      </p:sp>
      <p:sp>
        <p:nvSpPr>
          <p:cNvPr id="2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中国杀菌奶市场规模</a:t>
                </a:r>
                <a:endParaRPr/>
              </a:p>
            </p:txBody>
          </p:sp>
          <p:sp>
            <p:nvSpPr>
              <p:cNvPr id="20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2021年预计增长至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220亿美元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2024年预计达到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260亿美元</a:t>
                </a:r>
                <a:endParaRPr/>
              </a:p>
            </p:txBody>
          </p:sp>
        </p:grpSp>
        <p:grpSp>
          <p:nvGrpSpPr>
            <p:cNvPr id="21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增长预测</a:t>
                </a:r>
                <a:endParaRPr/>
              </a:p>
            </p:txBody>
          </p:sp>
          <p:sp>
            <p:nvSpPr>
              <p:cNvPr id="21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2021-2024年复合年增长率（CAGR）为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主要驱动力为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消费升级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市场拓展</a:t>
                </a:r>
                <a:endParaRPr/>
              </a:p>
            </p:txBody>
          </p:sp>
        </p:grpSp>
        <p:grpSp>
          <p:nvGrpSpPr>
            <p:cNvPr id="21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市场份额</a:t>
                </a:r>
                <a:endParaRPr/>
              </a:p>
            </p:txBody>
          </p:sp>
          <p:sp>
            <p:nvSpPr>
              <p:cNvPr id="2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一线城市占据**40%**市场份额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二线城市占据**35%**市场份额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三线及以下城市占据**25%**市场份额</a:t>
                </a:r>
                <a:endParaRPr/>
              </a:p>
            </p:txBody>
          </p:sp>
        </p:grpSp>
      </p:grpSp>
      <p:pic>
        <p:nvPicPr>
          <p:cNvPr id="21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中国杀菌奶市场规模及增长预测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主要企业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伊利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等国内品牌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雀巢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等国际品牌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竞争格局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国内品牌占据**70%**市场份额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国际品牌占据**30%**市场份额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竞争主要集中在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市场营销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方面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中国杀菌奶市场主要企业竞争格局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中国杀菌奶市场消费趋势及影响因素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组合 24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组合 24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消费趋势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高品质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成为消费者关注焦点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定制化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产品需求增长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线上线下融合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的渠道变革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组合 24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消费者健康意识提高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市场拓展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线上线下融合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的渠道变革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杀菌奶产品创新与技术研发进展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产品创新策略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：提高蛋白质含量、降低脂肪含量等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拓展品类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：开发新型杀菌奶产品，如植物奶等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个性化定制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：根据消费者需求提供定制化产品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伊利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：推出高品质杀菌奶产品，满足消费者健康需求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：开发植物奶产品，拓展市场空间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：推出个性化定制杀菌奶产品，提高消费者满意度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杀菌奶产品创新策略及案例分析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https://d.book118.com/735331024113011112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2024年杀菌奶市场洞察报告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2024-09-18T14:27:01.994</cp:lastPrinted>
  <dcterms:created xsi:type="dcterms:W3CDTF">2024-09-18T06:27:02Z</dcterms:created>
  <dcterms:modified xsi:type="dcterms:W3CDTF">2024-09-18T06:27:03Z</dcterms:modified>
</cp:coreProperties>
</file>