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22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9B399-AE7B-4A36-B18E-F3C63E75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BFD0C-953A-495E-94FA-603E0CAE2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FA8A4-93A5-44E0-B9D7-DF3A77841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E20BF-782F-4EDD-8AA3-F1EF2A54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92164-F5AA-47D8-86E5-071B14ED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3885B-DB34-496A-9ACE-D9BEB273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D0D58-D06C-4D3F-B327-43B7BF02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4B027-8AAF-4C44-A0AE-178B7E34F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BEE9-E0CE-4400-A2C6-3BA073F0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965A0-70C5-4C28-B25C-023D79169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1A43-66E6-4C0A-A91F-A9EE2940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67" r:id="rId2"/>
    <p:sldLayoutId id="2147491268" r:id="rId3"/>
    <p:sldLayoutId id="2147491269" r:id="rId4"/>
    <p:sldLayoutId id="2147491270" r:id="rId5"/>
    <p:sldLayoutId id="2147491271" r:id="rId6"/>
    <p:sldLayoutId id="2147491272" r:id="rId7"/>
    <p:sldLayoutId id="2147491273" r:id="rId8"/>
    <p:sldLayoutId id="2147491274" r:id="rId9"/>
    <p:sldLayoutId id="2147491275" r:id="rId10"/>
    <p:sldLayoutId id="21474912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3304131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春节的来历和习俗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82358" y="107019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9454" y="94272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Ellipse 72_#color-2050&amp;12712"/>
          <p:cNvSpPr/>
          <p:nvPr>
            <p:custDataLst>
              <p:tags r:id="rId6"/>
            </p:custDataLst>
          </p:nvPr>
        </p:nvSpPr>
        <p:spPr>
          <a:xfrm>
            <a:off x="6299454" y="513981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@mix!m0_序号_01-2050-12354"/>
          <p:cNvSpPr/>
          <p:nvPr>
            <p:custDataLst>
              <p:tags r:id="rId7"/>
            </p:custDataLst>
          </p:nvPr>
        </p:nvSpPr>
        <p:spPr>
          <a:xfrm>
            <a:off x="6372606" y="102501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6" name="@mix!m0_序号_04-2050-12357"/>
          <p:cNvSpPr/>
          <p:nvPr>
            <p:custDataLst>
              <p:tags r:id="rId8"/>
            </p:custDataLst>
          </p:nvPr>
        </p:nvSpPr>
        <p:spPr>
          <a:xfrm>
            <a:off x="6372606" y="521296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@mix!m0_序号_03-2050-12356"/>
          <p:cNvSpPr/>
          <p:nvPr>
            <p:custDataLst>
              <p:tags r:id="rId9"/>
            </p:custDataLst>
          </p:nvPr>
        </p:nvSpPr>
        <p:spPr>
          <a:xfrm>
            <a:off x="6893814" y="311442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Ellipse 70_#color-2050&amp;12709"/>
          <p:cNvSpPr/>
          <p:nvPr>
            <p:custDataLst>
              <p:tags r:id="rId10"/>
            </p:custDataLst>
          </p:nvPr>
        </p:nvSpPr>
        <p:spPr>
          <a:xfrm>
            <a:off x="6820662" y="304126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7703566" y="3164173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春节的来历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182358" y="526272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春节的习俗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春节的来历</a:t>
            </a:r>
            <a:endParaRPr lang="zh-CN" altLang="en-US"/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906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春节起源于上古时代的岁首祈年祭祀，是中华民族最隆重的传统佳节，已传承千年。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春节是农历新年的第一天，中华民族最隆重的传统佳节，已从虞舜兴起，从虞舜兴起，从虞舜兴起。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春节的起源蕴含着丰富的文化内涵，承载着中华民族的历史和文化传统。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春节的起源与上古时代的岁首祈年祭祀密切相关，是中华民族传统文化的重要组成部分。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春节的意义</a:t>
            </a:r>
            <a:endParaRPr lang="zh-CN" altLang="en-US"/>
          </a:p>
        </p:txBody>
      </p:sp>
      <p:sp>
        <p:nvSpPr>
          <p:cNvPr id="10491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春节是中国最重要的传统节日，具有悠久的历史和文化底蕴。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春节象征着团圆、和谐和幸福，是家人团聚、亲情友情的时刻。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春节是中华文化的传承和弘扬，是中华民族凝聚力的体现。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春节对于中国人来说，是一种信仰和精神的寄托，也是对未来美好生活的祈愿和憧憬。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https://d.book118.com/735333041311011113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i*1_3_1"/>
  <p:tag name="KSO_WM_UNIT_INDEX" val="1_3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3"/>
  <p:tag name="KSO_WM_SLIDE_INDEX" val="3"/>
  <p:tag name="KSO_WM_SLIDE_ITEM_CNT" val="3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5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Wingdings</vt:lpstr>
      <vt:lpstr>Office Theme</vt:lpstr>
      <vt:lpstr>春节的来历和习俗</vt:lpstr>
      <vt:lpstr>目录</vt:lpstr>
      <vt:lpstr>添加章节标题</vt:lpstr>
      <vt:lpstr>春节的来历</vt:lpstr>
      <vt:lpstr>春节的起源</vt:lpstr>
      <vt:lpstr>春节的意义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2024-09-20T16:14:11.779</cp:lastPrinted>
  <dcterms:created xsi:type="dcterms:W3CDTF">2024-09-20T08:14:11Z</dcterms:created>
  <dcterms:modified xsi:type="dcterms:W3CDTF">2024-09-20T08:14:13Z</dcterms:modified>
</cp:coreProperties>
</file>