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0A7EA-E3F7-4964-9C0E-1F549F6E7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D98B8-11E6-40D0-92EE-4D6064C7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29068-0173-4508-988C-2667389D7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23758-1B8D-4209-A31C-75A93DAD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74366-BBFC-46EE-B3FC-EEEDA7B4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DD9004-39E5-44C1-9060-BB566E822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93630-03EF-4F27-B383-91DDC7D5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1C08A-50D9-4DCC-B72C-ADEC447D9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67A2B-C0A3-44E4-B96B-5CC6533D6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7F7FB-2DDF-4456-980C-1CBDFC82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479CF-DF95-4BDD-BBCB-5B10B5218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343142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如何做好保单回收课件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保单回收的重要性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保单回收的策略与技巧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保单回收的流程与规范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保单回收的重要性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保障公司利益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防止保费流失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保单回收是公司防止保费流失的重要手段之一。如果保单未能及时回收，公司可能会面临保费流失的风险。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维护公司声誉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保单回收是公司维护声誉的重要方式之一。如果客户对公司的服务不满意，可能会导致客户流失和口碑下降。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确保公司合规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保单回收是公司确保合规的重要环节之一。如果公司未能及时回收保单，可能会违反相关法规和规定，受到监管机构的处罚。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及时回收保单可以增强客户对公司的信任和认可，提高客户满意度。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保单回收是公司提升服务质量的重要方式之一。如果公司能够及时、准确地回收保单，可以为客户提供更好的服务体验。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及时回收保单可以促进客户忠诚度的提高，使客户更愿意与公司保持长期合作关系。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促进客户忠诚度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降低合规风险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及时回收保单可以降低公司的合规风险，避免因未及时回收保单而违反相关法规和规定。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降低财务风险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保单回收可以降低公司的财务风险，减少坏账和呆账的发生。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降低声誉风险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如果公司未能及时回收保单，可能会受到客户的投诉和质疑，甚至可能引发公关危机。因此，及时回收保单可以降低公司的声誉风险。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92" r="14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保单回收的策略与技巧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分析数据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收集和整理保单的相关数据，包括投保人信息、保单条款、历史回收记录等，以便对保单的特点和风险进行全面了解。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根据分析结果，制定合理的回收计划，包括回收的时间、人员安排、资源分配等。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制定明确的保单回收目标，包括回收的比例、金额等，以便为后续工作提供指导。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制定合理的回收计划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建立与投保人之间的沟通机制，确保双方能够及时交流，避免因沟通不畅导致回收困难。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提高沟通人员的沟通技巧，使其能够更好地与投保人进行交流，了解其需求和疑虑。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确保沟通内容全面、准确，使投保人能够充分了解保单的条款和风险，提高回收的成功率。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完善沟通内容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根据实际情况，灵活运用多种回收方式，包括电话回收、短信回收、邮件回收、上门回收等。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多样化回收方式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及时调整方式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根据投保人的特点和需求，选择合适的回收方式，以提高回收的成功率和效率。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在回收过程中，根据反馈和效果及时调整回收方式，确保回收工作的顺利进行。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灵活运用多种回收方式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https://d.book118.com/735334314232011034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2024-08-30T08:18:30.671</cp:lastPrinted>
  <dcterms:created xsi:type="dcterms:W3CDTF">2024-08-30T00:18:30Z</dcterms:created>
  <dcterms:modified xsi:type="dcterms:W3CDTF">2024-08-30T00:18:32Z</dcterms:modified>
</cp:coreProperties>
</file>