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48BD4-174E-4AE1-892F-498D1E783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59C6C-1CE3-4B20-922D-4E7710CB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7EC16-7F13-4CB5-AF99-80FFBB1C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B4FE6-814A-42F3-AF8F-7AD36E856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4A32B-E44E-429F-B22D-B2FD99538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B1A1D-902F-4ECA-B34F-F11BFEEC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8C6DA-0D11-489E-915D-06984C421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ACC68-A07F-46D8-A4B6-94120FE0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AEC87-FE1E-4C46-ABD6-7E82CC2C9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85C30-C914-4C5C-A4A4-BF72A37CE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FD44E-A567-4BDF-91AE-B335886C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4010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校本培训年度总结小学语文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64" r="331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随着教育改革的深入推进，小学语文教学面临着新的挑战和机遇，需要不断更新教学理念和方法，提高教学质量和效果。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小学语文教学是学校教育的重要组成部分，对于培养学生的语言表达能力、阅读能力和写作能力具有重要意义。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提高小学语文教师的教学水平和专业素养，使其更好地适应教育改革的要求。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促进小学语文教学的创新和发展，提高学生的语文学习兴趣和能力，为其未来的学习和成长奠定坚实的基础。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培训中注重纠正学生的书写姿势，教授正确的笔画顺序，培养良好的书写习惯。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汉字书写规范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通过阅读、写作等多种方式，帮助学生积累常用词汇，提高语言运用能力。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词汇积累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4" r="154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教授学生如何快速阅读、理解文章大意、寻找关键信息等阅读技巧。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引导学生欣赏经典文学作品，培养阅读兴趣和审美能力。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文学鉴赏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讲解不同文体的写作方法，如记叙文、议论文、说明文等，帮助学生掌握写作技巧。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通过互评、教师点评等方式，指导学生如何修改作文，提高语言表达的准确性和流畅性。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写作表达能力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作文评改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通过角色扮演、演讲等方式，培养学生的口头表达能力，提高其自信心。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听力训练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加强学生的听力理解能力，培养其倾听习惯和捕捉关键信息的能力。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口语交际能力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https://d.book118.com/735340100032011034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2024-08-29T13:44:57.416</cp:lastPrinted>
  <dcterms:created xsi:type="dcterms:W3CDTF">2024-08-29T05:44:57Z</dcterms:created>
  <dcterms:modified xsi:type="dcterms:W3CDTF">2024-08-29T05:44:59Z</dcterms:modified>
</cp:coreProperties>
</file>