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9ECD7-49DD-4200-AE8D-655DA939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7325-7EE9-4E2C-B30E-435D46DF4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1A4BE-7C1D-41E8-846F-791FC9950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C0306-07E5-4697-8758-BE9F7F94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B8514-6FBE-4D8F-A3B1-9BE63CC56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282E0-5149-4AB0-83A8-6849212B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A69D6-F68D-4D5B-8622-4CE8C9C9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384FB-9DF7-4921-B16B-E1860E5D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D0353-5EED-45B8-BBE2-9DE5FFA4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BDB59-71AF-41CF-B62C-540A50339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D3348-9FEB-4CE5-B487-F075C8B3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433000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小学生如何防止他人侵犯个人权益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了解个人权益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提高辨别能力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加强人际交往能力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家庭教育和学校教育的责任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增强小学生自我保护意识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通过教育和引导，使小学生了解自身权益的重要性，并学会如何维护自己的合法权益。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应对日益严重的侵犯问题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随着社会环境的变化，小学生面临的侵犯个人权益的问题日益严重，需要采取有效措施加以应对。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939" b="1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小学生个人权益的重要性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保障基本权利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小学生作为社会弱势群体，其个人权益的保障是社会公正和进步的重要体现。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保护小学生的个人权益，有助于为其创造一个安全、健康的成长环境，促进其身心健康发展。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培养自主意识和能力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通过维护自身权益的过程，小学生可以逐渐培养自主意识和能力，为未来的成长奠定基础。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了解个人权益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0042" r="10042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667" r="12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9250" r="925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个人权益是指每个人作为社会成员所享有的基本权利和利益，包括生命权、身体权、健康权、姓名权、肖像权、名誉权、荣誉权、隐私权等。这些权益受到法律的保护，不容侵犯。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个人权益的定义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每个人都有生存的权利，任何组织或个人不得非法剥夺他人的生命。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每个人的身体完整和行动自由受到法律保护，禁止任何形式的体罚或虐待。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每个人都有保持身心健康的权利，学校应提供安全的学习环境和合理的饮食。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小学生应该享有的个人权益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每个人都有使用自己姓名的权利，他人不得随意更改或冒用。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每个人的肖像受到法律保护，未经允许不得随意拍摄、使用或传播他人的照片或视频。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肖像权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每个人都有维护自己名誉的权利，禁止散布谣言或诽谤他人。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名誉权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小学生应该享有的个人权益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23" r="27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15" r="336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每个人都有获得荣誉的权利，学校应公正评价学生的表现并颁发相应的奖励。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每个人的私人信息和隐私受到法律保护，禁止非法获取、使用或传播他人的隐私信息。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小学生应该享有的个人权益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52" r="105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31" r="168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554" r="135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侵犯个人权益的行为举例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包括言语侮辱、恶意排挤、殴打等行为，严重侵犯受害者的身心健康和人格尊严。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包括殴打、罚站、罚跪等行为，严重损害学生的身体健康和心理健康。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包括偷窥、偷拍、窃听等行为，严重侵犯学生的隐私权和人格尊严。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包括捏造事实、恶意诽谤等行为，严重损害学生的名誉权和形象。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体罚或虐待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侵犯隐私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散布谣言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6" r="17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不接受陌生人的礼物和邀请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小学生应该明白，陌生人可能会利用礼物和邀请来诱骗他们，因此要学会拒绝这些诱惑。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不跟随陌生人去任何地方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无论陌生人看起来多么友好，小学生都不应该跟随他们去任何地方，特别是在没有家长或老师陪同的情况下。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对于不适当的要求要勇敢说“不”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如果陌生人提出不适当的要求，比如要求小学生协助完成某些任务或提供个人信息，小学生应该勇敢地说“不”，并及时告诉家长或老师。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学会拒绝陌生人的要求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对于不必要的问卷调查要谨慎回答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有些问卷调查可能会要求提供个人信息，小学生应该谨慎回答，确保自己的隐私不被泄露。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不随意透露家庭住址和电话号码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小学生应该明白，这些信息可能会被不法分子利用，因此不应该随意透露给陌生人或在不安全的场合提及。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不在社交媒体上公开个人信息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在使用社交媒体时，小学生应该避免公开过多的个人信息，比如学校、班级、兴趣爱好等，以免被不法分子盯上。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https://d.book118.com/735343300010011103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2024-09-12T05:11:04.351</cp:lastPrinted>
  <dcterms:created xsi:type="dcterms:W3CDTF">2024-09-11T21:11:04Z</dcterms:created>
  <dcterms:modified xsi:type="dcterms:W3CDTF">2024-09-11T21:11:06Z</dcterms:modified>
</cp:coreProperties>
</file>