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B4AFC-1902-40F9-8A48-556DC1B6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498CE-534E-4EF9-BC36-E4D222C46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2CAFE-2D8A-434F-AD75-FCBEC17E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A4C76-AADF-4D7C-AB4C-01AFF6BA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FF247-89BA-46C1-8BCD-681C01A7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E78F1-D83A-4F3C-91B9-EFDD4EF3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CBCEF-C6DD-4ED1-864D-827FD721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F0713-B646-495B-A894-F199F8DC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32812-5530-4ED8-8518-C19BFA48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ABAE5-C69C-4CE8-B609-9AD99096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76C3F-7D0B-499D-8173-08AB7375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4402113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2024年度医院沙眼科医务人员述职报告课件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临床医疗工作分析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培训与学习情况汇报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13" r="195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汇报本科室在2024年度的工作成果和业绩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分析本科室在工作中所遇到的问题和挑战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提出改进措施和建议，为医院的发展提供参考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促进本科室与其他科室之间的交流与合作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8" r="146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本科室在2024年度的工作计划和目标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本科室在2024年度的工作成果和业绩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本科室在工作中所遇到的问题和挑战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本科室对医院发展的建议和展望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完成门诊患者接诊工作，确保每位患者得到及时、专业的诊疗服务。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认真执行各项规章制度和操作流程，确保医疗安全和质量。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积极参与医院组织的各项培训和学习活动，不断提高自身业务水平和综合素质。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积极参与医院组织的公益活动，为社区居民提供眼健康咨询和服务。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https://d.book118.com/735344021133011120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2024-09-22T22:16:54.693</cp:lastPrinted>
  <dcterms:created xsi:type="dcterms:W3CDTF">2024-09-22T14:16:54Z</dcterms:created>
  <dcterms:modified xsi:type="dcterms:W3CDTF">2024-09-22T14:16:56Z</dcterms:modified>
</cp:coreProperties>
</file>