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4A92F-B292-4F29-A24A-74E2BEECC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9363D-08B2-4EC6-A4B5-3B2701463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F75B2-36C8-4296-8928-22C1A28E1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C510D-FFDE-4DDD-8139-ABE1C712C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ECD008-1513-49E9-B511-5CF55BE50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A3F62D-AC57-47B1-BF58-64065173B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57E40C-E6F6-412C-90A6-DFD285C04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B8A02-986A-446A-8DC1-906F8D812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10A1A-31F2-4034-A7AF-F76109548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13E86-55F5-444F-970A-41CA02591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1758F-BC3A-436B-8B24-A8C285F5D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5.jpeg" /><Relationship Id="rId4" Type="http://schemas.openxmlformats.org/officeDocument/2006/relationships/image" Target="../media/image18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4433432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危化品运输安全培训的学习案例和教学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总结回顾与答疑环节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指具有易燃、易爆、有毒、有害和放射性等物质，在运输、储存、使用等过程中，容易造成人身伤亡和财产损毁而需要特别防护的物品。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根据危化品的性质和危险性程度，可将其分为爆炸品、压缩气体和液化气体、易燃液体、易燃固体、自燃物品和遇湿易燃物品、氧化剂和有机过氧化物、毒害品和感染性物品、放射性物品、腐蚀品等九大类。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危化品运输风险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交通事故风险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由于道路状况、车辆故障、驾驶员失误等原因，可能导致交通事故，进而引发危化品泄漏、燃烧、爆炸等严重后果。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包装破损风险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危化品在运输过程中，由于振动、摩擦等原因，可能导致包装破损，造成泄漏和污染。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人为破坏风险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恐怖袭击、恶意破坏等行为可能导致危化品运输车辆受到攻击，引发严重事故。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我国《危险化学品安全管理条例》对危化品的生产、储存、使用、经营和运输等方面都有明确规定，要求相关企业必须遵守相关法规和标准。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国际公约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联合国《关于危险货物运输的建议书》等国际公约也对危化品的运输安全提出了严格要求，包括包装、标识、运输文件等方面。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各行业针对危化品运输也制定了相应的标准和规范，如《道路运输危险货物车辆标志》、《危险货物道路运输规则》等，对车辆、驾驶员、押运员等方面都有具体要求。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法规与标准要求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学习案例分析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某化工厂在生产过程中，由于管道老化导致危化品泄漏，引发火灾和爆炸。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事故经过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教训总结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管道老化、设备维护不到位、员工操作不规范。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加强设备维护和更新，提高员工安全意识和操作技能。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案例一：某化工厂泄漏事故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某油罐车在运输过程中，由于驾驶员疲劳驾驶导致车辆侧翻，造成危化品泄漏和环境污染。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事故经过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驾驶员疲劳驾驶、车辆超载、道路状况不佳。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加强驾驶员安全教育和培训，合理安排运输计划和路线，确保车辆安全行驶。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教训总结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案例二：某油罐车侧翻事故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某危化品仓库在存储过程中，由于电器短路引发火灾，造成大量危化品燃烧和爆炸。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事故经过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电器短路、消防设施不完善、员工应急处理能力不足。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加强电器设备维护和检查，完善消防设施，提高员工应急处理能力和演练效果。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教训总结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案例三：某危化品仓库火灾事故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加强设备维护和更新、提高员工安全意识和操作技能是预防事故的关键。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运输企业应建立完善的安全管理制度和应急预案，加强安全培训和演练，提高应对突发事件的能力。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危化品运输事故原因多样，包括设备故障、人为操作失误、管理不善等。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案例分析总结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危化品分类与特性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运输安全法规与标准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包装与标识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教学内容设计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详细介绍各类危化品的物理、化学性质，及其在不同条件下的危险性。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教授正确的危化品包装方法，以及标识的规范和要求，确保危化品在运输过程中的安全。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深入解读国家及地方关于危化品运输的法规、标准，确保从业人员知法守法。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培训从业人员掌握在紧急情况下如何采取正确的应急处理措施，降低事故风险。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通过课堂讲解、案例分析等方式，使学员深入了解危化品运输安全知识。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组织学员进行模拟演练，提高学员在实际操作中的安全意识和技能水平。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鼓励学员分组讨论，分享经验，加深对危化品运输安全的理解。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通过提问、解答的方式，激发学员的学习兴趣和参与热情。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理论教学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小组讨论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互动问答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https://d.book118.com/735344334323011103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2024-09-13T10:18:52.677</cp:lastPrinted>
  <dcterms:created xsi:type="dcterms:W3CDTF">2024-09-13T02:18:52Z</dcterms:created>
  <dcterms:modified xsi:type="dcterms:W3CDTF">2024-09-13T02:18:54Z</dcterms:modified>
</cp:coreProperties>
</file>