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F49B4-44CE-4A8C-8A7E-A589F0A45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36262-4A0A-4941-9E40-A0DC30582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68D14-B5E1-4B56-9091-467AA2506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7545F6-7CD9-47E8-A8D0-20D6B6158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50070B-7615-4942-A4C7-9A6C4604B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0B4BB9-1378-43EE-AB1C-DCE113F6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DE0581-56F8-4BE3-AD24-0C6DB9FBD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E0AB74-6363-4EAA-8BF7-935510582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7F7494-80D5-468F-A59F-F1E8C3128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6817C-8987-4F60-964A-1BEBD3D5F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BF516-0701-4C0B-924E-ED7DE4612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0005220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《外科品管圈》ppt课件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外科品管圈的成果分享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是指在同一工作现场或工作性质相关联的人员，自动自发地进行品质管理活动所组成的小组。通过集体合作、集思广益，共同商讨解决工作现场、管理、文化等方面所发生的问题，持续进行改善，并成为推动企业或组织改善活动的一种有效工具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81" b="2481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通过团队合作，共同解决存在的问题，提高工作效率和工作质量，提升组织的管理水平。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自主性、群众性、民主性、科学性。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引入中国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434" b="13434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722" r="2722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品管圈的历史与发展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品管圈的概念起源于20世纪50年代的美国，最初应用于企业质量管理领域。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20世纪80年代，品管圈被引入中国，并逐渐在各个领域得到广泛应用。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随着品质管理理念的深入人心，品管圈逐渐成为企业、医院、学校等各类组织改善管理、提高工作效率和质量的重要工具。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品管圈通常由同一工作现场或工作性质相关联的人员组成，人数一般为10-20人。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品管圈的成果一般包括提高工作效率、减少不良品率、降低成本、提高员工素质和改善企业文化等方面。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品管圈的组成与运作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根据外科团队的特点和目标，为品管圈命名并设计徽标，增强团队归属感。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确定圈名与圈徽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521" r="852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组建圈员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979" r="3979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确定活动场地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984" r="898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选择不同背景和专长的外科医生、护士和管理人员加入品管圈，确保团队多样性。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为品管圈提供固定的活动场所，以便成员进行交流、讨论和培训。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外科品管圈的建立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根据外科团队的需求和现状，制定具体的、可衡量的、可实现的、相关的、有时限的目标。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围绕外科领域的热点问题、难点问题和团队关注的问题，选定品管圈活动的主题。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选定主题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为实现目标，制定详细的活动计划，包括活动时间、内容、负责人等。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外科品管圈的目标与主题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培训与分享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成果汇报与交流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外科品管圈的活动计划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按照计划定期组织品管圈活动，如周会、月度会议等，确保活动有序进行。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邀请专家进行培训和分享，提高团队成员的专业知识和技能。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在活动中汇报品管圈的成果，与其他团队进行交流与分享，互相学习与借鉴。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收集外科手术相关数据，运用统计学方法进行分析，发现问题并提出改进措施。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外科品管圈的实施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https://d.book118.com/736000052204010051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2024-09-17T16:44:27.959</cp:lastPrinted>
  <dcterms:created xsi:type="dcterms:W3CDTF">2024-09-17T08:44:27Z</dcterms:created>
  <dcterms:modified xsi:type="dcterms:W3CDTF">2024-09-17T08:44:29Z</dcterms:modified>
</cp:coreProperties>
</file>