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140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5ADE5-4FEC-47F6-9127-1855FAEA8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6F6F0-5BF5-4AD9-A385-D0A3C638D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128A9-0D9F-4A3D-B456-E951E8DE5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C99C2-16EF-4FD4-AE45-218CC20A6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6AC1B0-37D0-4AC4-B86C-EB1FACAB8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828A67-F0EF-4C47-B3BB-DF7E9E02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460A6-6429-41D4-85CA-8E3586F4D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8A095-E79A-40FE-BAE2-4EB5D0625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5092E-C077-48B0-BD1C-5B261F9F9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D7636-7935-445C-9E31-D484DBE80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459CE-F947-456F-9607-9F9F8DDF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130" r:id="rId2"/>
    <p:sldLayoutId id="2147503131" r:id="rId3"/>
    <p:sldLayoutId id="2147503132" r:id="rId4"/>
    <p:sldLayoutId id="2147503133" r:id="rId5"/>
    <p:sldLayoutId id="2147503134" r:id="rId6"/>
    <p:sldLayoutId id="2147503135" r:id="rId7"/>
    <p:sldLayoutId id="2147503136" r:id="rId8"/>
    <p:sldLayoutId id="2147503137" r:id="rId9"/>
    <p:sldLayoutId id="2147503138" r:id="rId10"/>
    <p:sldLayoutId id="21475031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001421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群文阅读教学设计亮点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群文阅读的教学理念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群文阅读的教学策略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群文阅读的教学方法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群文阅读的教学价值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群文阅读教学设计的注意事项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群文阅读的教学理念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https://d.book118.com/736000142120010032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群文阅读教学设计亮点</vt:lpstr>
      <vt:lpstr>目录</vt:lpstr>
      <vt:lpstr>群文阅读的教学理念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2024-08-31T14:00:31.456</cp:lastPrinted>
  <dcterms:created xsi:type="dcterms:W3CDTF">2024-08-31T06:00:31Z</dcterms:created>
  <dcterms:modified xsi:type="dcterms:W3CDTF">2024-08-31T06:00:33Z</dcterms:modified>
</cp:coreProperties>
</file>