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63E22B3-BE7E-4DC1-987B-DECC68FA560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4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5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B6BC4-23FD-4D94-AAB1-93403FA16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1865B-F27F-4F2C-B183-5329E6AEA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FA653-5064-44CF-98AA-455E89F56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34F41-75FA-41CC-BDA0-59D416353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5C5376-2EC9-48A0-B66A-D4A053C59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9EA23E-F562-4EEB-B514-AF6411A40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9F161E-C41B-4ADB-9599-DECA23579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D1E34-2D57-484F-90AC-2DA7AE4BB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06314-498C-460B-8DDE-9F132EE9B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50CF0-788C-49E9-9164-5B7E83AD2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B907C-747B-49A3-BD84-AF0B39C80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9E24F59-2E4E-4D50-87BA-3819AA7346C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950D11F-0856-484E-8B28-E06748DF76A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9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01033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COPD</a:t>
            </a: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护理教学查房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3492360"/>
            <a:ext cx="99748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0084FF">
              <a:alpha val="4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COPD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COPD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的护理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COPD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的教学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COPD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的查房管理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COPD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的护理质量评估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COPD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的预防与宣教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COPD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康复护理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8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COPD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的总结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COPD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0084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0084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0084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0084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COPD</a:t>
            </a: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的治疗原则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9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18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缓解</a:t>
            </a: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COPD</a:t>
            </a: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症状的治疗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吸入支气管扩张剂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激素治疗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康复训练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预防</a:t>
            </a: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COPD</a:t>
            </a: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恶化的治疗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戒烟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定期随访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手术治疗与药物治疗的选择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肺移植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呼吸机辅助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抗生素治疗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icture 4"/>
          <p:cNvSpPr/>
          <p:nvPr/>
        </p:nvSpPr>
        <p:spPr>
          <a:xfrm>
            <a:off x="8506440" y="110880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COPD</a:t>
            </a: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慢性阻塞性肺病（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COPD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）是一种慢性进行性疾病，主要包括慢性支气管炎和肺气肿两种疾病。在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COPD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患者中，肺功能会逐渐下降，呼吸困难是主要症状。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4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COPD</a:t>
            </a: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的诊断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COPD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的诊断主要基于患者的临床表现和肺功能检查结果。诊断时需排除其他肺部疾病，如哮喘、支气管扩张等。误诊和漏诊情况较为常见，需慎重对待。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85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COPD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的护理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COPD</a:t>
            </a: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的护理目标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COPD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的护理目标包括缓解患者呼吸困难，促进患者体力恢复，提高患者生活质量。通过合理的护理措施和关注，可以帮助患者更好地管理疾病，提高生活质量。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5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COPD</a:t>
            </a: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的护理措施对比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2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49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1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52" name="Picture 5" descr="C:/Users/Administrator/Desktop/ppt模板/图片素材/真人/QQ截图20240310101913.pngQQ截图20240310101913"/>
          <p:cNvPicPr/>
          <p:nvPr/>
        </p:nvPicPr>
        <p:blipFill>
          <a:blip r:embed="rId2"/>
          <a:srcRect t="4907" b="4907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253" name="Picture 6" descr="C:/Users/Administrator/Desktop/ppt模板/图片素材/真人/91d78118884c4e968e9e5ddf35220eb1.jpg91d78118884c4e968e9e5ddf35220eb1"/>
          <p:cNvPicPr/>
          <p:nvPr/>
        </p:nvPicPr>
        <p:blipFill>
          <a:blip r:embed="rId3"/>
          <a:srcRect t="2640" b="2640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254" name="Picture 7" descr="C:/Users/Administrator/Desktop/ppt模板/图片素材/真人/QQ截图20240310102814.pngQQ截图20240310102814"/>
          <p:cNvPicPr/>
          <p:nvPr/>
        </p:nvPicPr>
        <p:blipFill>
          <a:blip r:embed="rId4"/>
          <a:srcRect t="9328" b="9328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55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药物治疗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吸入型糖皮质激素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长效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β2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受体激动剂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康复锻炼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有氧运动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呼吸训练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饮食与营养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高蛋白饮食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维生素补充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2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通过科学的护理措施和关爱，可以有效帮助</a:t>
            </a:r>
            <a:r>
              <a:rPr lang="en-US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COPD</a:t>
            </a: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患者管理疾病，提高生活质量。医护人员需要全面了解护理要点，定期观察患者情况，及时调整护理计划，以达到最佳护理效果。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6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84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9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0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3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COPD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的教学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COPD</a:t>
            </a: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教学目标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本页内容主要涉及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COPD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教学目标，包括患者及家属对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COPD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的认识、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COPD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预防与自我管理以及应对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COPD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急性发作的方法。这些目标是为了帮助患者更好地理解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COPD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，提高自我管理能力，并应对紧急情况。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0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0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2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0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1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2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3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4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5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6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7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8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2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患者的自我管理能力评估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评估患者自主管理病情的能力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5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通过复查评估教学效果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通过定期复查评估教学效果，看是否有进步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COPD</a:t>
            </a: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教学效果评估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9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0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患者对</a:t>
            </a:r>
            <a:r>
              <a:rPr lang="en-US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COPD</a:t>
            </a: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认识程度的测试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测量患者对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COPD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病情的了解程度和认知水平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5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5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4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通过本章节的</a:t>
            </a:r>
            <a:r>
              <a:rPr lang="en-US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COPD</a:t>
            </a: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教学内容，希望能够使护理人员更好地了解</a:t>
            </a:r>
            <a:r>
              <a:rPr lang="en-US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COPD</a:t>
            </a: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的教学目标、内容、方法和效果评估，从而提高对</a:t>
            </a:r>
            <a:r>
              <a:rPr lang="en-US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COPD</a:t>
            </a: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患者的护理水平，为患者提供更全面的护理服务。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7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7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96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7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8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9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0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1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2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04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0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4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COPD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的查房管理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https://d.book118.com/736001033040010103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COPD护理教学查房</vt:lpstr>
      <vt:lpstr>目录</vt:lpstr>
      <vt:lpstr>第一章 COPD概述</vt:lpstr>
      <vt:lpstr>COPD的治疗原则</vt:lpstr>
      <vt:lpstr> </vt:lpstr>
      <vt:lpstr>COPD的诊断</vt:lpstr>
      <vt:lpstr>第2章 COPD的护理</vt:lpstr>
      <vt:lpstr> </vt:lpstr>
      <vt:lpstr>COPD的护理措施对比</vt:lpstr>
      <vt:lpstr>总结</vt:lpstr>
      <vt:lpstr>第3章 COPD的教学</vt:lpstr>
      <vt:lpstr> </vt:lpstr>
      <vt:lpstr>COPD教学效果评估</vt:lpstr>
      <vt:lpstr>总结</vt:lpstr>
      <vt:lpstr>第4章 COPD的查房管理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2024-09-28T09:39:06.089</cp:lastPrinted>
  <dcterms:created xsi:type="dcterms:W3CDTF">2024-09-28T01:39:06Z</dcterms:created>
  <dcterms:modified xsi:type="dcterms:W3CDTF">2024-09-28T01:39:08Z</dcterms:modified>
</cp:coreProperties>
</file>