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0EEE3D-CABA-40BD-A1E6-0EC2C30E4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797D7-E0D7-4396-87C2-9B3622677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5F647C-6038-4026-8BA1-115CC4CBB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DB2361-8762-40AC-B6E6-F5CD281B5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34D40E-3870-4EC6-8B68-FF51B1F8C6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CD21DA-B0B6-497D-98A6-616C73899E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9CD6A6-C757-4B03-9843-64D75746E0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C7778-F7BD-4B3E-B4EA-AA75C4664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5180C-522D-4E3C-A0F4-035CFF537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D37B9-ACE4-48AB-821E-DBCE26543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A481D-BD0D-4F45-A1BB-752E7D2F8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001123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骨质疏松护理查房</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骨质疏松的护理要点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骨质疏松患者的日常护理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骨质疏松患者的康复与预后</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骨质疏松的预防与控制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骨质疏松概述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骨质疏松是一种以骨量减少和骨组织微结构破坏为特征的全身性骨骼疾病，导致骨脆性增加，易发生骨折。</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原发性骨质疏松、继发性骨质疏松和特发性骨质疏松。</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46" r="1046"/>
          <a:stretch>
            <a:fillRect/>
          </a:stretch>
        </p:blipFill>
        <p:spPr>
          <a:xfrm>
            <a:off x="3466721" y="3854863"/>
            <a:ext cx="2566605" cy="2621472"/>
          </a:xfrm>
          <a:prstGeom prst="rect">
            <a:avLst/>
          </a:prstGeom>
        </p:spPr>
      </p:pic>
      <p:pic>
        <p:nvPicPr>
          <p:cNvPr id="3" name="Picture 3"/>
          <p:cNvPicPr>
            <a:picLocks noChangeAspect="1"/>
          </p:cNvPicPr>
          <p:nvPr/>
        </p:nvPicPr>
        <p:blipFill>
          <a:blip r:embed="rId3"/>
          <a:srcRect l="1891" r="1891"/>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3139" r="13139"/>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年龄、性别、家族遗传、内分泌失调、长期制动、营养不良等。</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骨形成与骨吸收的平衡失调，导致骨量减少和骨组织微结构破坏。</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病因</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病理机制</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疼痛、身形变化、骨折等。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骨密度检测、X线检查、生化指标检测等。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440" r="1944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骨质疏松的护理要点</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合理饮食，增加富含钙、磷、维生素D等营养素的食物摄入，如牛奶、鱼类、绿叶蔬菜等；适量运动，如散步、慢跑、太极拳等，以增加骨密度。</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保持健康的生活方式</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戒烟、限酒，避免过度饮用咖啡和碳酸饮料，尽量避免长期使用激素类药物等。</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控制危险因素</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对于高危人群，定期进行骨密度检测，以便早期发现骨质疏松。</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定期检测骨密度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遵医嘱用药</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患者应遵医嘱按时、按量服用药物，不可自行增减剂量或更换药物。</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观察不良反应</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药物治疗过程中，应注意观察患者是否出现不良反应，如恶心、呕吐、腹痛等，及时向医生汇报。</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定期复查</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药物治疗期间，应定期进行骨密度检测，以便评估治疗效果。</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药物治疗与护理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如超声波、电刺激等，可缓解疼痛，改善骨密度。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康复锻炼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心理护理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进行适量的康复锻炼，如太极拳、瑜伽等，有助于增强肌肉力量，改善骨骼健康。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关注患者的心理健康，提供心理支持，帮助患者树立战胜疾病的信心。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非药物治疗与护理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骨质疏松患者的日常护理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https://d.book118.com/736001123123010043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2024-09-11T11:42:54.454</cp:lastPrinted>
  <dcterms:created xsi:type="dcterms:W3CDTF">2024-09-11T03:42:54Z</dcterms:created>
  <dcterms:modified xsi:type="dcterms:W3CDTF">2024-09-11T03:42:56Z</dcterms:modified>
</cp:coreProperties>
</file>