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4868E-680F-4BBD-95DC-B0F0F83DF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503E0-E522-4738-9086-1133E9A1C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2DF7F-8CAC-40F2-9790-D877EE91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6E2B0-37BD-48D3-8361-DF8302F9A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8E9FD-F5FA-4AB0-BCEC-87BE664E0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FDF0E-FA66-492F-8E87-E5E9FA4F3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02223-1302-4351-A90F-29490E48D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8EABC-AB1E-4AEC-9C7C-18829B16B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60797-2F4E-4DE0-9A0E-A96E44DB8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3FFF9-C653-4176-A5F5-4A4332A13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B6B75-8496-49C6-AACE-23C196DB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0114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医院内科护理总结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内科护理概况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医院内科护理实践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随着人口老龄化和慢性病增多，内科护理需求日益增长。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医疗技术的进步为内科护理提供了更多可能性。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患者对内科护理服务的质量和效果要求越来越高。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641" r="346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总结医院内科护理的实践经验，提高护理质量。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为内科护理提供参考和借鉴，促进护理学科的发展。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内科护理是针对内科疾病患者的护理服务，涉及多个学科领域，如呼吸、消化、心血管等。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提供专业的护理评估、诊断、计划、实施和评价，以满足患者的生理、心理和社会需求。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内科护理的定义与任务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内科护理涉及广泛的疾病类型和患者群体，需要具备丰富的医学知识和实践经验。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内科疾病复杂多变，需要护理人员具备敏锐的观察力和应变能力，及时发现并处理病情变化。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4" r="24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833" r="4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通过优质的内科护理，患者能够获得全面的护理服务和关怀，提高就医体验和满意度。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内科护理不仅关注疾病的治疗，还注重患者的心理和社会需求，有助于患者的全面康复。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内科护理是医疗工作的重要组成部分，通过专业的护理实践，可以提高医疗质量和安全。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医院内科护理实践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根据患者的病情和需求，制定个性化的护理计划，包括病情观察、生活护理、康复指导等方面。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按照护理计划，对患者进行全面的护理服务，确保患者得到及时、准确、安全的护理。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根据患者的病情变化和需求调整护理计划，确保护理服务与患者的实际需求相匹配。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https://d.book118.com/736001142013010104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2024-09-29T14:45:36.732</cp:lastPrinted>
  <dcterms:created xsi:type="dcterms:W3CDTF">2024-09-29T06:45:36Z</dcterms:created>
  <dcterms:modified xsi:type="dcterms:W3CDTF">2024-09-29T06:45:38Z</dcterms:modified>
</cp:coreProperties>
</file>