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756E6-57F0-4CBF-98EA-69BC13D4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6D381-2CDF-44C2-9EAC-8EAA2DB0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9E694-6774-4304-8163-427C7761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7CC6F-AE48-4F37-93B5-5153F071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8BC00-69E1-4C39-A452-C1A4E2A9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A4074-2665-418E-9FC2-6EE96C88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85C13-5489-49ED-8A10-3E6E906A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AA16D-5492-4F8A-BC77-88160CFF6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E1070-18FC-4053-A291-04224FD1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5793F-0449-4062-8D40-0E135679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EC3E-DB9E-4F64-B520-03D90F6F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02234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中度贫血与其他疾病的关联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中度贫血患者的自我管理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中度贫血是指血红蛋白浓度在正常值下限和90g/L之间的贫血。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红蛋白是红细胞中的主要成分，负责输送氧气到身体各部位。当血红蛋白浓度低于正常值时，意味着红细胞数量减少，无法满足身体对氧气的需求。根据血红蛋白浓度的不同，贫血可分为轻度、中度、重度和极重度四个等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中度贫血的定义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中度贫血可能出现的症状包括乏力、头晕、心悸、气短等。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由于血红蛋白浓度降低，中度贫血患者可能会出现一系列症状，如乏力、头晕、心悸、气短等。这些症状会影响患者的日常生活和工作，需要及时治疗和护理。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中度贫血的症状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中度贫血的常见病因包括缺铁、缺乏叶酸或维生素B12、慢性疾病等。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病因有多种，其中最常见的是缺铁。铁是红细胞的重要组成部分，缺铁会导致红细胞数量减少，引发贫血。此外，缺乏叶酸或维生素B12也会影响红细胞的形成，导致贫血。某些慢性疾病如肾衰竭、慢性感染等也会影响血红蛋白的合成，引发贫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中度贫血的病因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中度贫血患者应保证充足的休息时间，避免剧烈运动，根据病情适当进行轻度活动。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患者应避免过度劳累，以免加重贫血症状。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保持室内温暖，避免患者受凉，以免影响血液循环。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660" r="5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增加铁质摄入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多食用富含铁质的食物，如瘦肉、动物肝脏、黑芝麻等。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补充维生素C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适量摄入富含维生素C的食物，如柑橘类水果、草莓等，有助于促进铁质的吸收。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避免影响铁吸收的食物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如茶、咖啡等含鞣酸的食物，以及高磷酸盐食物，如巧克力、冰淇淋等。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患者应严格遵照医嘱按时服药，不可自行增减剂量或更改用药方式。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如出现不适症状，应及时向医生报告，以便调整治疗方案。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按照医生建议定期进行复查，以便及时了解病情变化。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护理人员应给予患者关心和支持，帮助其树立战胜疾病的信心。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给予关心与支持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关注患者的情绪变化，及时进行疏导，避免情绪波动对病情产生不良影响。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25" r="21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向患者及家属普及贫血相关知识，提高其对贫血的认识，减轻焦虑和恐惧情绪。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中度贫血的预防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https://d.book118.com/736002234210010044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2024-09-13T06:34:40.668</cp:lastPrinted>
  <dcterms:created xsi:type="dcterms:W3CDTF">2024-09-12T22:34:40Z</dcterms:created>
  <dcterms:modified xsi:type="dcterms:W3CDTF">2024-09-12T22:34:42Z</dcterms:modified>
</cp:coreProperties>
</file>