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B82E8A-6657-4DB8-987A-EE83E74BBB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C6DCE5-4BC8-4D6D-9881-07F828B101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CD69864-4F1E-459E-9652-F8C88AEFD3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85D8573-D02F-4608-AFC9-099F59C83D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F7339E9-BC8B-43B0-8FC9-E109940F68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03E8A6B-27CD-41A4-A347-884620828A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76A9400-AE96-4245-81F7-EC265617D8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8FCC59F-E03C-44ED-AFC6-A8BE11C699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CA08F39-4921-45A8-AC61-79A472C247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21890D-4984-4EB6-9177-81DFE27309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85004A-9FDE-4E27-BF7D-C84C82A9B7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8.jpeg" /><Relationship Id="rId6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16.jpeg" /><Relationship Id="rId6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24.jpeg" /><Relationship Id="rId4" Type="http://schemas.openxmlformats.org/officeDocument/2006/relationships/image" Target="../media/image25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6.jpeg" /><Relationship Id="rId3" Type="http://schemas.openxmlformats.org/officeDocument/2006/relationships/image" Target="../media/image27.jpeg" /><Relationship Id="rId4" Type="http://schemas.openxmlformats.org/officeDocument/2006/relationships/image" Target="../media/image28.jpeg" /><Relationship Id="rId5" Type="http://schemas.openxmlformats.org/officeDocument/2006/relationships/image" Target="../media/image29.jpeg" /><Relationship Id="rId6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0.jpeg" /><Relationship Id="rId3" Type="http://schemas.openxmlformats.org/officeDocument/2006/relationships/image" Target="../media/image31.jpeg" /><Relationship Id="rId4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36003144053010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368" y="1042578"/>
            <a:ext cx="8896350" cy="22860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2023年广播站年终工作总结报告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11318" y="3800194"/>
            <a:ext cx="2581275" cy="571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995032" y="3800194"/>
            <a:ext cx="3802596" cy="571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2024-01-05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9555294" y="499678"/>
            <a:ext cx="1851660" cy="114584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6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8526405" y="1699382"/>
            <a:ext cx="28594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4630" y="797198"/>
            <a:ext cx="6724952" cy="526360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工作概况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重点成果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问题与挑战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未来计划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总结与感谢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393306" y="1882902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工作概况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656" r="23656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2863" r="12863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611" r="23611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t="9958" b="9958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05451" y="3460761"/>
            <a:ext cx="2286000" cy="88392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05451" y="4206759"/>
            <a:ext cx="2286000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705451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571418" y="3467100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265251" y="3471017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工作内容概述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策划并执行日常广播节目，包括新闻、音乐、娱乐等各类内容。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组织并主持各类线上线下活动，如校园文化节、音乐会等。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维护和更新广播站设备，确保节目制作和播放质量。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与其他学生组织合作，共同打造丰富多彩的校园文化氛围。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6416218" y="3461492"/>
            <a:ext cx="2287905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25" b="1">
                <a:solidFill>
                  <a:srgbClr val="FFFD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715" r="16715"/>
          <a:stretch>
            <a:fillRect/>
          </a:stretch>
        </p:blipFill>
        <p:spPr>
          <a:xfrm>
            <a:off x="882858" y="1563009"/>
            <a:ext cx="2465519" cy="2459823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2413" r="12413"/>
          <a:stretch>
            <a:fillRect/>
          </a:stretch>
        </p:blipFill>
        <p:spPr>
          <a:xfrm>
            <a:off x="3561054" y="1563009"/>
            <a:ext cx="2465519" cy="245982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2413" r="12413"/>
          <a:stretch>
            <a:fillRect/>
          </a:stretch>
        </p:blipFill>
        <p:spPr>
          <a:xfrm>
            <a:off x="6239251" y="1563009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2413" r="12413"/>
          <a:stretch>
            <a:fillRect/>
          </a:stretch>
        </p:blipFill>
        <p:spPr>
          <a:xfrm>
            <a:off x="8917447" y="1563009"/>
            <a:ext cx="2465519" cy="2459823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401243" y="3336168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079439" y="3336168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9466032" y="3336168"/>
            <a:ext cx="1368351" cy="146042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757636" y="3336168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7981" y="5054414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完成日常广播节目的策划和执行，覆盖了全年无间断的广播服务。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3586178" y="5054414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成功组织了多场线上线下活动，得到了广大师生的好评。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264374" y="5054414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对广播站设备进行了全面升级和维护，提高了节目制作和播放质量。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942570" y="5054414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与多个学生组织建立了长期合作关系，共同打造了丰富多彩的校园文化氛围。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1431442" y="3725383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111824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790020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468217" y="3725383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AutoShape 1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TextBox 3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工作目标完成情况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00000">
            <a:off x="4679004" y="2401236"/>
            <a:ext cx="2799547" cy="2789959"/>
          </a:xfrm>
          <a:prstGeom prst="rect">
            <a:avLst/>
          </a:prstGeom>
          <a:solidFill>
            <a:schemeClr val="lt1">
              <a:alpha val="51000"/>
            </a:schemeClr>
          </a:solidFill>
          <a:ln w="28575">
            <a:solidFill>
              <a:schemeClr val="accent2">
                <a:alpha val="51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75049" y="2110528"/>
            <a:ext cx="3324353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创新性地将传统文化与现代元素相结合，打造了独具特色的广播节目。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4507" y="2196060"/>
            <a:ext cx="1219200" cy="1219200"/>
          </a:xfrm>
          <a:prstGeom prst="roundRect">
            <a:avLst/>
          </a:prstGeom>
          <a:ln w="19050">
            <a:solidFill>
              <a:schemeClr val="accent1"/>
            </a:solidFill>
            <a:prstDash val="solid"/>
          </a:ln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1641" y="2196060"/>
            <a:ext cx="1219200" cy="1219200"/>
          </a:xfrm>
          <a:prstGeom prst="roundRect">
            <a:avLst/>
          </a:prstGeom>
          <a:ln w="19050">
            <a:solidFill>
              <a:schemeClr val="accent1"/>
            </a:solidFill>
            <a:prstDash val="solid"/>
          </a:ln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4507" y="4288263"/>
            <a:ext cx="1219200" cy="1219200"/>
          </a:xfrm>
          <a:prstGeom prst="roundRect">
            <a:avLst/>
          </a:prstGeom>
          <a:ln w="19050">
            <a:solidFill>
              <a:schemeClr val="accent1"/>
            </a:solidFill>
            <a:prstDash val="solid"/>
          </a:ln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1641" y="4288263"/>
            <a:ext cx="1219200" cy="1219200"/>
          </a:xfrm>
          <a:prstGeom prst="roundRect">
            <a:avLst/>
          </a:prstGeom>
          <a:ln w="19050">
            <a:solidFill>
              <a:schemeClr val="accent1"/>
            </a:solidFill>
            <a:prstDash val="solid"/>
          </a:ln>
        </p:spPr>
      </p:pic>
      <p:sp>
        <p:nvSpPr>
          <p:cNvPr id="8" name="TextBox 8"/>
          <p:cNvSpPr txBox="1"/>
          <p:nvPr/>
        </p:nvSpPr>
        <p:spPr>
          <a:xfrm>
            <a:off x="653186" y="4288263"/>
            <a:ext cx="3324353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在校园文化节中，成功策划并执行了一场大型音乐会，吸引了众多观众参与。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123483" y="2110528"/>
            <a:ext cx="3337912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在疫情防控期间，及时调整节目内容，为师生提供了心理支持和信息传递。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191168" y="4288263"/>
            <a:ext cx="3337912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与多个学生组织合作，共同打造了多个校园文化品牌活动，提升了校园文化氛围。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工作亮点和成绩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393306" y="1882902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重点成果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成功策划并执行了多场大型直播活动，吸引了大量听众参与互动。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推出了一系列创新栏目，如“城市之声”、“音乐时光”等，深受听众喜爱。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10839" r="10839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9575" r="9575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9727" r="9727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完成全年1000+小时的广播节目制作和播出，覆盖了新闻、娱乐、文化等多个领域。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重点工作成果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978" b="197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400" b="240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6499" b="649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创新成果和举措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057922" y="182224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引入虚拟现实技术，打造沉浸式广播体验，提升了节目的互动性和趣味性。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4452917" y="3966127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推出线上点播平台，满足听众个性化收听需求，实现了广播节目的数字化转型。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7847818" y="182224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探索跨界合作模式，与多家企业、机构合作开展品牌推广和商业合作。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833" r="3833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强化内部培训机制，提升团队成员的专业技能和综合素质。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实施轮岗制度，促进团队成员的全面发展，增强团队协作能力。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建立有效的激励机制，激发团队成员的积极性和创造力。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团队协作和人才培养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393306" y="1882902"/>
            <a:ext cx="7405389" cy="1138956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问题与挑战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技术故障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内容单调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人员流动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资源有限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遇到的问题和困难</a:t>
            </a:r>
          </a:p>
        </p:txBody>
      </p:sp>
      <p:pic>
        <p:nvPicPr>
          <p:cNvPr id="27" name="Picture 27"/>
          <p:cNvPicPr>
            <a:picLocks noChangeAspect="1"/>
          </p:cNvPicPr>
          <p:nvPr/>
        </p:nvPicPr>
        <p:blipFill>
          <a:blip r:embed="rId2"/>
          <a:srcRect l="12413" r="12413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3"/>
          <a:srcRect l="16589" r="16589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4"/>
          <a:srcRect l="19931" r="19931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5"/>
          <a:srcRect l="19931" r="19931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1" name="AutoShape 31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9" name="AutoShape 39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在直播过程中，偶尔出现音频或视频传输中断的问题。</a:t>
            </a:r>
            <a:endParaRPr lang="en-US" sz="1100"/>
          </a:p>
        </p:txBody>
      </p:sp>
      <p:sp>
        <p:nvSpPr>
          <p:cNvPr id="40" name="AutoShape 40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部分节目内容过于单调，缺乏创新和吸引力。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人员流动性较大，对工作连续性和质量造成影响。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在制作高质量节目时，受到设备和资源的限制。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506" r="16506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6415" r="16415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定期进行技术培训，提高员工解决技术问题的能力。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技术培训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鼓励员工提出创新点子，丰富节目内容，提高吸引力。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内容创新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加强团队凝聚力，提高员工的工作积极性和稳定性。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团队建设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积极寻求与其他机构合作，共享资源，提高节目质量。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资源整合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TextBox 4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解决问题的过程和方法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https://d.book118.com/736003144053010103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2024-09-28T13:02:18.013</cp:lastPrinted>
  <dcterms:created xsi:type="dcterms:W3CDTF">2024-09-28T05:02:18Z</dcterms:created>
  <dcterms:modified xsi:type="dcterms:W3CDTF">2024-09-28T05:02:20Z</dcterms:modified>
</cp:coreProperties>
</file>