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61957-B5A0-4F13-8C30-A961ACE45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2EAE9-56CF-4252-9F1A-52088588D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11DD2-D403-4DE7-BF8A-42CE24AE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59FFA-8437-4961-9FE4-73C5F937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FBFCF7-F191-4119-93C4-FAE414943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9456D7-EDD6-46BB-B4BB-0FF5F908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0EE24B-69E8-4D18-9CBB-61AD2C31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09075-D8CE-4604-99DB-3B92A5F3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B38E1-5610-4F55-8461-F41816F62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02A6D-C98F-4AEE-8FAB-583BC8E9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B10AA-699C-46D1-B703-B6F67E12D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10144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子宫肌瘤的早期筛查与治疗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早期筛查方法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治疗原则与方案选择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手术与非手术治疗比较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提高对子宫肌瘤的认识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强调早期筛查的重要性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促进医疗技术的进步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通过早期筛查和治疗，降低患者的痛苦和并发症风险。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早期发现子宫肌瘤有助于选择合适的治疗方法，提高治愈率。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探讨子宫肌瘤的早期筛查和治疗方法，推动相关医疗技术的发展和创新。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子宫肌瘤概述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多数患者无明显症状，部分患者可能出现月经异常、腹部包块、疼痛、白带增多等症状。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子宫肌瘤在育龄女性中发病率较高，是女性最常见的肿瘤之一。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子宫肌瘤是一种常见的女性生殖系统良性肿瘤，主要由平滑肌和结缔组织组成。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虽然子宫肌瘤多为良性，但有时也可能恶变成子宫肉瘤，对患者生命造成威胁。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早期筛查方法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腹部超声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阴道超声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超声检查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通过腹部探头对子宫进行扫描，观察子宫形态、大小及肌瘤的位置、数量。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将探头置于阴道内，更近距离地观察子宫及肌瘤情况，提高诊断准确性。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2" r="182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42" r="1794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425" r="184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MRI检查具有较高的软组织分辨率，能够清晰地显示肌瘤与周围组织的关系，对于确定肌瘤的性质和范围具有重要价值。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MRI检查费用较高，且检查时间较长，不适合作为常规筛查手段。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MRI检查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通过宫腔镜直接观察子宫腔内情况，可发现较小的肌瘤，但属于有创检查，一般不作为首选筛查方法。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检测血清中的肿瘤标志物，如CA125等，可作为辅助诊断手段，但特异性较低。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其他筛查方法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血清学检查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宫腔镜检查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患者常出现月经不规律、经量增多、经期延长等症状。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B超是首选的影像学检查方法，可清晰显示肌瘤的大小、位置和数量。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通过血液检查可了解患者的激素水平，有助于诊断。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详细询问患者的月经史、生育史及家族史等相关信息。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进行全面的妇科检查，包括双合诊和三合诊，以了解子宫的大小、形态和位置。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根据患者的具体情况选择合适的影像学检查方法，如B超、MRI等。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根据需要进行血液检查，了解患者的激素水平。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综合分析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结合患者的病史、体格检查、影像学检查和实验室检查结果，进行综合分析，作出准确的诊断。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https://d.book118.com/736010144233010050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2024-09-16T10:51:06.636</cp:lastPrinted>
  <dcterms:created xsi:type="dcterms:W3CDTF">2024-09-16T02:51:06Z</dcterms:created>
  <dcterms:modified xsi:type="dcterms:W3CDTF">2024-09-16T02:51:08Z</dcterms:modified>
</cp:coreProperties>
</file>