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F78D8A-C218-4059-9A3D-15D89E6954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09C800-A3B7-4EC0-AB93-55B926B805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A21D26-422F-48A0-B02A-F483BCF22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F4839-255E-4250-89D8-D77D68FCB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E1B386-D948-4AC6-8EDE-C0F34FBEF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B30F11-D346-42AF-BDB1-7F0EBFF14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41785D-5D65-430F-8ED3-B8F722F42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E4F308-389B-4863-91E1-02A46B763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543F9B-5FFC-4EB8-9C2D-39D77635E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9090-D8B1-4E50-9C75-A7DA4F820F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B7BEB6-887A-4978-9E09-49BC1B1E14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Relationship Id="rId5" Type="http://schemas.openxmlformats.org/officeDocument/2006/relationships/image" Target="../media/image5.png" /><Relationship Id="rId6" Type="http://schemas.openxmlformats.org/officeDocument/2006/relationships/image" Target="../media/image6.png" /><Relationship Id="rId7" Type="http://schemas.openxmlformats.org/officeDocument/2006/relationships/image" Target="../media/image7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0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png" /><Relationship Id="rId3" Type="http://schemas.openxmlformats.org/officeDocument/2006/relationships/image" Target="../media/image18.png" /><Relationship Id="rId4" Type="http://schemas.openxmlformats.org/officeDocument/2006/relationships/image" Target="../media/image19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60112012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5733982" y="1946924"/>
            <a:ext cx="5276850" cy="16198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7000"/>
              </a:lnSpc>
            </a:pPr>
            <a:endParaRPr lang="Arial" altLang="Arial" sz="100"/>
          </a:p>
          <a:p>
            <a:pPr marL="14014" algn="l" rtl="0" eaLnBrk="0">
              <a:lnSpc>
                <a:spcPct val="83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红包礼金清退情</a:t>
            </a:r>
            <a:r>
              <a:rPr sz="5100" spc="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5100"/>
          </a:p>
          <a:p>
            <a:pPr marL="12700" algn="l" rtl="0" eaLnBrk="0">
              <a:lnSpc>
                <a:spcPts val="7446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分析报</a:t>
            </a:r>
            <a:r>
              <a:rPr sz="5100" spc="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告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1140758" y="0"/>
            <a:ext cx="2809138" cy="4792410"/>
            <a:chExt cx="2809138" cy="4792410"/>
          </a:xfrm>
        </p:grpSpPr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rot="21600000">
              <a:off x="0" y="0"/>
              <a:ext cx="2809138" cy="4792410"/>
            </a:xfrm>
            <a:prstGeom prst="rect">
              <a:avLst/>
            </a:prstGeom>
          </p:spPr>
        </p:pic>
        <p:sp>
          <p:nvSpPr>
            <p:cNvPr id="5" name="textbox 5"/>
            <p:cNvSpPr/>
            <p:nvPr/>
          </p:nvSpPr>
          <p:spPr>
            <a:xfrm>
              <a:off x="-12700" y="-12700"/>
              <a:ext cx="2834639" cy="490474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8351"/>
                </a:lnSpc>
              </a:pPr>
              <a:endParaRPr lang="Arial" altLang="Arial" sz="100"/>
            </a:p>
            <a:p>
              <a:pPr marL="700201" algn="l" rtl="0" eaLnBrk="0">
                <a:lnSpc>
                  <a:spcPct val="88000"/>
                </a:lnSpc>
                <a:tabLst>
                  <a:tab pos="888364"/>
                </a:tabLst>
              </a:pPr>
              <a:r>
                <a:rPr sz="13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	</a:t>
              </a:r>
              <a:r>
                <a:rPr sz="1300" spc="3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CATALOG</a:t>
              </a:r>
              <a:r>
                <a:rPr sz="1300" spc="1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U</a:t>
              </a:r>
              <a:r>
                <a:rPr sz="1300" spc="0">
                  <a:solidFill>
                    <a:srgbClr val="FFFFFF">
                      <a:alpha val="4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E   </a:t>
              </a:r>
              <a:endParaRPr lang="Microsoft YaHei" altLang="Microsoft YaHei" sz="1300"/>
            </a:p>
            <a:p>
              <a:pPr algn="l" rtl="0" eaLnBrk="0">
                <a:lnSpc>
                  <a:spcPct val="140000"/>
                </a:lnSpc>
              </a:pPr>
              <a:endParaRPr lang="Arial" altLang="Arial" sz="1000"/>
            </a:p>
            <a:p>
              <a:pPr algn="l" rtl="0" eaLnBrk="0">
                <a:lnSpc>
                  <a:spcPct val="101000"/>
                </a:lnSpc>
              </a:pPr>
              <a:endParaRPr lang="Arial" altLang="Arial" sz="1400"/>
            </a:p>
            <a:p>
              <a:pPr algn="l" rtl="0" eaLnBrk="0">
                <a:lnSpc>
                  <a:spcPct val="12800"/>
                </a:lnSpc>
              </a:pPr>
              <a:endParaRPr lang="Arial" altLang="Arial" sz="100"/>
            </a:p>
            <a:p>
              <a:pPr marL="729782" algn="l" rtl="0" eaLnBrk="0">
                <a:lnSpc>
                  <a:spcPct val="89000"/>
                </a:lnSpc>
              </a:pPr>
              <a:r>
                <a:rPr sz="5700" spc="-13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  <a:endParaRPr lang="Microsoft YaHei" altLang="Microsoft YaHei" sz="5700"/>
            </a:p>
          </p:txBody>
        </p:sp>
        <p:sp>
          <p:nvSpPr>
            <p:cNvPr id="6" name="path"/>
            <p:cNvSpPr/>
            <p:nvPr/>
          </p:nvSpPr>
          <p:spPr>
            <a:xfrm>
              <a:off x="2052979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path"/>
            <p:cNvSpPr/>
            <p:nvPr/>
          </p:nvSpPr>
          <p:spPr>
            <a:xfrm>
              <a:off x="677976" y="2897445"/>
              <a:ext cx="9525" cy="130950"/>
            </a:xfrm>
            <a:custGeom>
              <a:rect l="0" t="0" r="0" b="0"/>
              <a:pathLst>
                <a:path w="15" h="206">
                  <a:moveTo>
                    <a:pt x="7" y="0"/>
                  </a:moveTo>
                  <a:lnTo>
                    <a:pt x="7" y="206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" name="textbox 8"/>
          <p:cNvSpPr/>
          <p:nvPr/>
        </p:nvSpPr>
        <p:spPr>
          <a:xfrm>
            <a:off x="5472398" y="1581309"/>
            <a:ext cx="3260725" cy="25527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0000"/>
              </a:lnSpc>
              <a:spcBef>
                <a:spcPts val="1717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礼金的发放情况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16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礼金的清退情况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礼金清退情况分析</a:t>
            </a:r>
            <a:endParaRPr lang="Microsoft YaHei" altLang="Microsoft YaHei" sz="2400"/>
          </a:p>
          <a:p>
            <a:pPr algn="l" rtl="0" eaLnBrk="0">
              <a:lnSpc>
                <a:spcPct val="101000"/>
              </a:lnSpc>
            </a:pPr>
            <a:endParaRPr lang="Arial" altLang="Arial" sz="1400"/>
          </a:p>
          <a:p>
            <a:pPr algn="l" rtl="0" eaLnBrk="0">
              <a:lnSpc>
                <a:spcPct val="1210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B6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0779573" y="0"/>
            <a:ext cx="1412426" cy="1915360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0" y="4869453"/>
            <a:ext cx="790788" cy="1813009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8474" y="0"/>
            <a:ext cx="668837" cy="2249776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611545" y="2352183"/>
            <a:ext cx="259567" cy="1538523"/>
          </a:xfrm>
          <a:prstGeom prst="rect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 rot="21600000">
            <a:off x="10066682" y="5912670"/>
            <a:ext cx="531251" cy="531247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518010" y="465116"/>
            <a:ext cx="6188709" cy="16103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5"/>
              </a:lnSpc>
            </a:pPr>
            <a:endParaRPr lang="Arial" altLang="Arial" sz="100"/>
          </a:p>
          <a:p>
            <a:pPr marL="506117" algn="l" rtl="0" eaLnBrk="0">
              <a:lnSpc>
                <a:spcPct val="86000"/>
              </a:lnSpc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6" name="picture 1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  <p:sp>
        <p:nvSpPr>
          <p:cNvPr id="18" name="textbox 18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21" name="textbox 21"/>
          <p:cNvSpPr/>
          <p:nvPr/>
        </p:nvSpPr>
        <p:spPr>
          <a:xfrm>
            <a:off x="4868062" y="2342811"/>
            <a:ext cx="6024245" cy="5219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561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红包礼金作为中国传统文化中的一种习俗，近年来在社会中广泛流行。然而，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着社会的发展和人们价值观的转变，红包礼金的发放和清退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况也发生了变化。</a:t>
            </a:r>
            <a:endParaRPr lang="Microsoft YaHei" altLang="Microsoft YaHei" sz="1300"/>
          </a:p>
        </p:txBody>
      </p:sp>
      <p:sp>
        <p:nvSpPr>
          <p:cNvPr id="22" name="textbox 22"/>
          <p:cNvSpPr/>
          <p:nvPr/>
        </p:nvSpPr>
        <p:spPr>
          <a:xfrm>
            <a:off x="4866690" y="4327877"/>
            <a:ext cx="6025515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177"/>
              </a:lnSpc>
            </a:pPr>
            <a:endParaRPr lang="Arial" altLang="Arial" sz="100"/>
          </a:p>
          <a:p>
            <a:pPr marL="14757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本报告旨在分析当前红包礼金的清退情况，探讨其背后的原因和影响，并提出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1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应的建议</a:t>
            </a:r>
            <a:r>
              <a:rPr sz="13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3" name="textbox 23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819785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目的和背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</a:t>
            </a:r>
            <a:endParaRPr lang="Microsoft YaHei" altLang="Microsoft YaHei" sz="3000"/>
          </a:p>
        </p:txBody>
      </p:sp>
      <p:grpSp>
        <p:nvGrpSpPr>
          <p:cNvPr id="4" name="group 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405D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45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405D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405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405D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405D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405D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8" name="group 8"/>
          <p:cNvGrpSpPr/>
          <p:nvPr/>
        </p:nvGrpSpPr>
        <p:grpSpPr>
          <a:xfrm rot="21600000">
            <a:off x="1477192" y="1927705"/>
            <a:ext cx="5791871" cy="3625939"/>
            <a:chExt cx="5791871" cy="3625939"/>
          </a:xfrm>
        </p:grpSpPr>
        <p:sp>
          <p:nvSpPr>
            <p:cNvPr id="51" name="path"/>
            <p:cNvSpPr/>
            <p:nvPr/>
          </p:nvSpPr>
          <p:spPr>
            <a:xfrm>
              <a:off x="0" y="1595036"/>
              <a:ext cx="1702240" cy="1665358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2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2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090925" y="0"/>
              <a:ext cx="2204932" cy="2157159"/>
            </a:xfrm>
            <a:custGeom>
              <a:rect l="0" t="0" r="0" b="0"/>
              <a:pathLst>
                <a:path w="3471" h="3397">
                  <a:moveTo>
                    <a:pt x="1736" y="648"/>
                  </a:moveTo>
                  <a:cubicBezTo>
                    <a:pt x="1156" y="648"/>
                    <a:pt x="686" y="1118"/>
                    <a:pt x="686" y="1698"/>
                  </a:cubicBezTo>
                  <a:lnTo>
                    <a:pt x="686" y="1698"/>
                  </a:lnTo>
                  <a:cubicBezTo>
                    <a:pt x="686" y="2278"/>
                    <a:pt x="1156" y="2748"/>
                    <a:pt x="1736" y="2748"/>
                  </a:cubicBezTo>
                  <a:lnTo>
                    <a:pt x="1736" y="2748"/>
                  </a:lnTo>
                  <a:cubicBezTo>
                    <a:pt x="2316" y="2748"/>
                    <a:pt x="2786" y="2278"/>
                    <a:pt x="2786" y="1698"/>
                  </a:cubicBezTo>
                  <a:lnTo>
                    <a:pt x="2786" y="1698"/>
                  </a:lnTo>
                  <a:cubicBezTo>
                    <a:pt x="2786" y="1118"/>
                    <a:pt x="2316" y="648"/>
                    <a:pt x="1736" y="648"/>
                  </a:cubicBezTo>
                  <a:moveTo>
                    <a:pt x="1363" y="0"/>
                  </a:moveTo>
                  <a:lnTo>
                    <a:pt x="1371" y="0"/>
                  </a:lnTo>
                  <a:lnTo>
                    <a:pt x="1379" y="1"/>
                  </a:lnTo>
                  <a:lnTo>
                    <a:pt x="1387" y="3"/>
                  </a:lnTo>
                  <a:lnTo>
                    <a:pt x="1395" y="5"/>
                  </a:lnTo>
                  <a:lnTo>
                    <a:pt x="1403" y="9"/>
                  </a:lnTo>
                  <a:lnTo>
                    <a:pt x="1410" y="13"/>
                  </a:lnTo>
                  <a:lnTo>
                    <a:pt x="1416" y="18"/>
                  </a:lnTo>
                  <a:lnTo>
                    <a:pt x="1423" y="23"/>
                  </a:lnTo>
                  <a:lnTo>
                    <a:pt x="1428" y="29"/>
                  </a:lnTo>
                  <a:lnTo>
                    <a:pt x="1433" y="35"/>
                  </a:lnTo>
                  <a:lnTo>
                    <a:pt x="1438" y="43"/>
                  </a:lnTo>
                  <a:lnTo>
                    <a:pt x="1442" y="50"/>
                  </a:lnTo>
                  <a:lnTo>
                    <a:pt x="1445" y="58"/>
                  </a:lnTo>
                  <a:lnTo>
                    <a:pt x="1533" y="331"/>
                  </a:lnTo>
                  <a:lnTo>
                    <a:pt x="1558" y="328"/>
                  </a:lnTo>
                  <a:lnTo>
                    <a:pt x="1583" y="325"/>
                  </a:lnTo>
                  <a:lnTo>
                    <a:pt x="1608" y="322"/>
                  </a:lnTo>
                  <a:lnTo>
                    <a:pt x="1634" y="320"/>
                  </a:lnTo>
                  <a:lnTo>
                    <a:pt x="1659" y="319"/>
                  </a:lnTo>
                  <a:lnTo>
                    <a:pt x="1684" y="317"/>
                  </a:lnTo>
                  <a:lnTo>
                    <a:pt x="1710" y="317"/>
                  </a:lnTo>
                  <a:lnTo>
                    <a:pt x="1736" y="317"/>
                  </a:lnTo>
                  <a:lnTo>
                    <a:pt x="1761" y="317"/>
                  </a:lnTo>
                  <a:lnTo>
                    <a:pt x="1787" y="317"/>
                  </a:lnTo>
                  <a:lnTo>
                    <a:pt x="1812" y="319"/>
                  </a:lnTo>
                  <a:lnTo>
                    <a:pt x="1838" y="320"/>
                  </a:lnTo>
                  <a:lnTo>
                    <a:pt x="1863" y="322"/>
                  </a:lnTo>
                  <a:lnTo>
                    <a:pt x="1888" y="325"/>
                  </a:lnTo>
                  <a:lnTo>
                    <a:pt x="1913" y="328"/>
                  </a:lnTo>
                  <a:lnTo>
                    <a:pt x="1938" y="331"/>
                  </a:lnTo>
                  <a:lnTo>
                    <a:pt x="2026" y="58"/>
                  </a:lnTo>
                  <a:lnTo>
                    <a:pt x="2030" y="50"/>
                  </a:lnTo>
                  <a:lnTo>
                    <a:pt x="2034" y="43"/>
                  </a:lnTo>
                  <a:lnTo>
                    <a:pt x="2038" y="35"/>
                  </a:lnTo>
                  <a:lnTo>
                    <a:pt x="2043" y="29"/>
                  </a:lnTo>
                  <a:lnTo>
                    <a:pt x="2049" y="23"/>
                  </a:lnTo>
                  <a:lnTo>
                    <a:pt x="2055" y="18"/>
                  </a:lnTo>
                  <a:lnTo>
                    <a:pt x="2062" y="13"/>
                  </a:lnTo>
                  <a:lnTo>
                    <a:pt x="2069" y="9"/>
                  </a:lnTo>
                  <a:lnTo>
                    <a:pt x="2077" y="5"/>
                  </a:lnTo>
                  <a:lnTo>
                    <a:pt x="2084" y="3"/>
                  </a:lnTo>
                  <a:lnTo>
                    <a:pt x="2092" y="1"/>
                  </a:lnTo>
                  <a:lnTo>
                    <a:pt x="2100" y="0"/>
                  </a:lnTo>
                  <a:lnTo>
                    <a:pt x="2109" y="0"/>
                  </a:lnTo>
                  <a:lnTo>
                    <a:pt x="2117" y="0"/>
                  </a:lnTo>
                  <a:lnTo>
                    <a:pt x="2126" y="1"/>
                  </a:lnTo>
                  <a:lnTo>
                    <a:pt x="2134" y="3"/>
                  </a:lnTo>
                  <a:lnTo>
                    <a:pt x="2409" y="93"/>
                  </a:lnTo>
                  <a:lnTo>
                    <a:pt x="2418" y="96"/>
                  </a:lnTo>
                  <a:lnTo>
                    <a:pt x="2426" y="100"/>
                  </a:lnTo>
                  <a:lnTo>
                    <a:pt x="2433" y="104"/>
                  </a:lnTo>
                  <a:lnTo>
                    <a:pt x="2440" y="109"/>
                  </a:lnTo>
                  <a:lnTo>
                    <a:pt x="2446" y="116"/>
                  </a:lnTo>
                  <a:lnTo>
                    <a:pt x="2451" y="122"/>
                  </a:lnTo>
                  <a:lnTo>
                    <a:pt x="2455" y="128"/>
                  </a:lnTo>
                  <a:lnTo>
                    <a:pt x="2460" y="135"/>
                  </a:lnTo>
                  <a:lnTo>
                    <a:pt x="2463" y="143"/>
                  </a:lnTo>
                  <a:lnTo>
                    <a:pt x="2466" y="151"/>
                  </a:lnTo>
                  <a:lnTo>
                    <a:pt x="2468" y="159"/>
                  </a:lnTo>
                  <a:lnTo>
                    <a:pt x="2469" y="167"/>
                  </a:lnTo>
                  <a:lnTo>
                    <a:pt x="2469" y="175"/>
                  </a:lnTo>
                  <a:lnTo>
                    <a:pt x="2468" y="184"/>
                  </a:lnTo>
                  <a:lnTo>
                    <a:pt x="2467" y="192"/>
                  </a:lnTo>
                  <a:lnTo>
                    <a:pt x="2465" y="201"/>
                  </a:lnTo>
                  <a:lnTo>
                    <a:pt x="2376" y="474"/>
                  </a:lnTo>
                  <a:lnTo>
                    <a:pt x="2398" y="486"/>
                  </a:lnTo>
                  <a:lnTo>
                    <a:pt x="2421" y="498"/>
                  </a:lnTo>
                  <a:lnTo>
                    <a:pt x="2443" y="511"/>
                  </a:lnTo>
                  <a:lnTo>
                    <a:pt x="2464" y="524"/>
                  </a:lnTo>
                  <a:lnTo>
                    <a:pt x="2486" y="538"/>
                  </a:lnTo>
                  <a:lnTo>
                    <a:pt x="2507" y="552"/>
                  </a:lnTo>
                  <a:lnTo>
                    <a:pt x="2528" y="566"/>
                  </a:lnTo>
                  <a:lnTo>
                    <a:pt x="2549" y="581"/>
                  </a:lnTo>
                  <a:lnTo>
                    <a:pt x="2569" y="596"/>
                  </a:lnTo>
                  <a:lnTo>
                    <a:pt x="2589" y="611"/>
                  </a:lnTo>
                  <a:lnTo>
                    <a:pt x="2609" y="627"/>
                  </a:lnTo>
                  <a:lnTo>
                    <a:pt x="2628" y="643"/>
                  </a:lnTo>
                  <a:lnTo>
                    <a:pt x="2647" y="659"/>
                  </a:lnTo>
                  <a:lnTo>
                    <a:pt x="2666" y="676"/>
                  </a:lnTo>
                  <a:lnTo>
                    <a:pt x="2685" y="694"/>
                  </a:lnTo>
                  <a:lnTo>
                    <a:pt x="2703" y="711"/>
                  </a:lnTo>
                  <a:lnTo>
                    <a:pt x="2936" y="542"/>
                  </a:lnTo>
                  <a:lnTo>
                    <a:pt x="2943" y="538"/>
                  </a:lnTo>
                  <a:lnTo>
                    <a:pt x="2951" y="534"/>
                  </a:lnTo>
                  <a:lnTo>
                    <a:pt x="2958" y="531"/>
                  </a:lnTo>
                  <a:lnTo>
                    <a:pt x="2967" y="528"/>
                  </a:lnTo>
                  <a:lnTo>
                    <a:pt x="2974" y="527"/>
                  </a:lnTo>
                  <a:lnTo>
                    <a:pt x="2983" y="526"/>
                  </a:lnTo>
                  <a:lnTo>
                    <a:pt x="2991" y="526"/>
                  </a:lnTo>
                  <a:lnTo>
                    <a:pt x="2999" y="527"/>
                  </a:lnTo>
                  <a:lnTo>
                    <a:pt x="3007" y="529"/>
                  </a:lnTo>
                  <a:lnTo>
                    <a:pt x="3015" y="531"/>
                  </a:lnTo>
                  <a:lnTo>
                    <a:pt x="3022" y="534"/>
                  </a:lnTo>
                  <a:lnTo>
                    <a:pt x="3030" y="538"/>
                  </a:lnTo>
                  <a:lnTo>
                    <a:pt x="3037" y="543"/>
                  </a:lnTo>
                  <a:lnTo>
                    <a:pt x="3044" y="549"/>
                  </a:lnTo>
                  <a:lnTo>
                    <a:pt x="3049" y="555"/>
                  </a:lnTo>
                  <a:lnTo>
                    <a:pt x="3055" y="562"/>
                  </a:lnTo>
                  <a:lnTo>
                    <a:pt x="3225" y="795"/>
                  </a:lnTo>
                  <a:lnTo>
                    <a:pt x="3230" y="803"/>
                  </a:lnTo>
                  <a:lnTo>
                    <a:pt x="3234" y="810"/>
                  </a:lnTo>
                  <a:lnTo>
                    <a:pt x="3237" y="818"/>
                  </a:lnTo>
                  <a:lnTo>
                    <a:pt x="3240" y="826"/>
                  </a:lnTo>
                  <a:lnTo>
                    <a:pt x="3241" y="834"/>
                  </a:lnTo>
                  <a:lnTo>
                    <a:pt x="3242" y="843"/>
                  </a:lnTo>
                  <a:lnTo>
                    <a:pt x="3242" y="851"/>
                  </a:lnTo>
                  <a:lnTo>
                    <a:pt x="3240" y="859"/>
                  </a:lnTo>
                  <a:lnTo>
                    <a:pt x="3239" y="867"/>
                  </a:lnTo>
                  <a:lnTo>
                    <a:pt x="3236" y="875"/>
                  </a:lnTo>
                  <a:lnTo>
                    <a:pt x="3234" y="883"/>
                  </a:lnTo>
                  <a:lnTo>
                    <a:pt x="3229" y="890"/>
                  </a:lnTo>
                  <a:lnTo>
                    <a:pt x="3225" y="897"/>
                  </a:lnTo>
                  <a:lnTo>
                    <a:pt x="3219" y="904"/>
                  </a:lnTo>
                  <a:lnTo>
                    <a:pt x="3213" y="910"/>
                  </a:lnTo>
                  <a:lnTo>
                    <a:pt x="3207" y="915"/>
                  </a:lnTo>
                  <a:lnTo>
                    <a:pt x="2974" y="1084"/>
                  </a:lnTo>
                  <a:lnTo>
                    <a:pt x="2985" y="1106"/>
                  </a:lnTo>
                  <a:lnTo>
                    <a:pt x="2996" y="1129"/>
                  </a:lnTo>
                  <a:lnTo>
                    <a:pt x="3006" y="1152"/>
                  </a:lnTo>
                  <a:lnTo>
                    <a:pt x="3015" y="1175"/>
                  </a:lnTo>
                  <a:lnTo>
                    <a:pt x="3025" y="1198"/>
                  </a:lnTo>
                  <a:lnTo>
                    <a:pt x="3034" y="1222"/>
                  </a:lnTo>
                  <a:lnTo>
                    <a:pt x="3042" y="1246"/>
                  </a:lnTo>
                  <a:lnTo>
                    <a:pt x="3050" y="1269"/>
                  </a:lnTo>
                  <a:lnTo>
                    <a:pt x="3058" y="1294"/>
                  </a:lnTo>
                  <a:lnTo>
                    <a:pt x="3065" y="1318"/>
                  </a:lnTo>
                  <a:lnTo>
                    <a:pt x="3072" y="1342"/>
                  </a:lnTo>
                  <a:lnTo>
                    <a:pt x="3078" y="1367"/>
                  </a:lnTo>
                  <a:lnTo>
                    <a:pt x="3084" y="1392"/>
                  </a:lnTo>
                  <a:lnTo>
                    <a:pt x="3090" y="1417"/>
                  </a:lnTo>
                  <a:lnTo>
                    <a:pt x="3095" y="1442"/>
                  </a:lnTo>
                  <a:lnTo>
                    <a:pt x="3100" y="1468"/>
                  </a:lnTo>
                  <a:lnTo>
                    <a:pt x="3386" y="1468"/>
                  </a:lnTo>
                  <a:lnTo>
                    <a:pt x="3395" y="1468"/>
                  </a:lnTo>
                  <a:lnTo>
                    <a:pt x="3403" y="1470"/>
                  </a:lnTo>
                  <a:lnTo>
                    <a:pt x="3412" y="1471"/>
                  </a:lnTo>
                  <a:lnTo>
                    <a:pt x="3419" y="1475"/>
                  </a:lnTo>
                  <a:lnTo>
                    <a:pt x="3427" y="1478"/>
                  </a:lnTo>
                  <a:lnTo>
                    <a:pt x="3434" y="1482"/>
                  </a:lnTo>
                  <a:lnTo>
                    <a:pt x="3440" y="1488"/>
                  </a:lnTo>
                  <a:lnTo>
                    <a:pt x="3447" y="1493"/>
                  </a:lnTo>
                  <a:lnTo>
                    <a:pt x="3452" y="1499"/>
                  </a:lnTo>
                  <a:lnTo>
                    <a:pt x="3457" y="1506"/>
                  </a:lnTo>
                  <a:lnTo>
                    <a:pt x="3462" y="1513"/>
                  </a:lnTo>
                  <a:lnTo>
                    <a:pt x="3465" y="1520"/>
                  </a:lnTo>
                  <a:lnTo>
                    <a:pt x="3468" y="1527"/>
                  </a:lnTo>
                  <a:lnTo>
                    <a:pt x="3470" y="1536"/>
                  </a:lnTo>
                  <a:lnTo>
                    <a:pt x="3471" y="1544"/>
                  </a:lnTo>
                  <a:lnTo>
                    <a:pt x="3472" y="1553"/>
                  </a:lnTo>
                  <a:lnTo>
                    <a:pt x="3472" y="1843"/>
                  </a:lnTo>
                  <a:lnTo>
                    <a:pt x="3471" y="1851"/>
                  </a:lnTo>
                  <a:lnTo>
                    <a:pt x="3470" y="1860"/>
                  </a:lnTo>
                  <a:lnTo>
                    <a:pt x="3468" y="1868"/>
                  </a:lnTo>
                  <a:lnTo>
                    <a:pt x="3465" y="1876"/>
                  </a:lnTo>
                  <a:lnTo>
                    <a:pt x="3462" y="1884"/>
                  </a:lnTo>
                  <a:lnTo>
                    <a:pt x="3457" y="1891"/>
                  </a:lnTo>
                  <a:lnTo>
                    <a:pt x="3452" y="1897"/>
                  </a:lnTo>
                  <a:lnTo>
                    <a:pt x="3447" y="1903"/>
                  </a:lnTo>
                  <a:lnTo>
                    <a:pt x="3441" y="1909"/>
                  </a:lnTo>
                  <a:lnTo>
                    <a:pt x="3434" y="1914"/>
                  </a:lnTo>
                  <a:lnTo>
                    <a:pt x="3427" y="1918"/>
                  </a:lnTo>
                  <a:lnTo>
                    <a:pt x="3419" y="1922"/>
                  </a:lnTo>
                  <a:lnTo>
                    <a:pt x="3412" y="1924"/>
                  </a:lnTo>
                  <a:lnTo>
                    <a:pt x="3403" y="1926"/>
                  </a:lnTo>
                  <a:lnTo>
                    <a:pt x="3395" y="1928"/>
                  </a:lnTo>
                  <a:lnTo>
                    <a:pt x="3386" y="1928"/>
                  </a:lnTo>
                  <a:lnTo>
                    <a:pt x="3100" y="1928"/>
                  </a:lnTo>
                  <a:lnTo>
                    <a:pt x="3095" y="1954"/>
                  </a:lnTo>
                  <a:lnTo>
                    <a:pt x="3090" y="1979"/>
                  </a:lnTo>
                  <a:lnTo>
                    <a:pt x="3084" y="2004"/>
                  </a:lnTo>
                  <a:lnTo>
                    <a:pt x="3078" y="2029"/>
                  </a:lnTo>
                  <a:lnTo>
                    <a:pt x="3072" y="2053"/>
                  </a:lnTo>
                  <a:lnTo>
                    <a:pt x="3065" y="2078"/>
                  </a:lnTo>
                  <a:lnTo>
                    <a:pt x="3058" y="2103"/>
                  </a:lnTo>
                  <a:lnTo>
                    <a:pt x="3050" y="2126"/>
                  </a:lnTo>
                  <a:lnTo>
                    <a:pt x="3042" y="2151"/>
                  </a:lnTo>
                  <a:lnTo>
                    <a:pt x="3034" y="2174"/>
                  </a:lnTo>
                  <a:lnTo>
                    <a:pt x="3025" y="2198"/>
                  </a:lnTo>
                  <a:lnTo>
                    <a:pt x="3015" y="2221"/>
                  </a:lnTo>
                  <a:lnTo>
                    <a:pt x="3006" y="2245"/>
                  </a:lnTo>
                  <a:lnTo>
                    <a:pt x="2996" y="2268"/>
                  </a:lnTo>
                  <a:lnTo>
                    <a:pt x="2985" y="2290"/>
                  </a:lnTo>
                  <a:lnTo>
                    <a:pt x="2974" y="2313"/>
                  </a:lnTo>
                  <a:lnTo>
                    <a:pt x="3207" y="2481"/>
                  </a:lnTo>
                  <a:lnTo>
                    <a:pt x="3213" y="2486"/>
                  </a:lnTo>
                  <a:lnTo>
                    <a:pt x="3219" y="2492"/>
                  </a:lnTo>
                  <a:lnTo>
                    <a:pt x="3225" y="2499"/>
                  </a:lnTo>
                  <a:lnTo>
                    <a:pt x="3229" y="2506"/>
                  </a:lnTo>
                  <a:lnTo>
                    <a:pt x="3234" y="2513"/>
                  </a:lnTo>
                  <a:lnTo>
                    <a:pt x="3236" y="2521"/>
                  </a:lnTo>
                  <a:lnTo>
                    <a:pt x="3239" y="2529"/>
                  </a:lnTo>
                  <a:lnTo>
                    <a:pt x="3240" y="2537"/>
                  </a:lnTo>
                  <a:lnTo>
                    <a:pt x="3242" y="2545"/>
                  </a:lnTo>
                  <a:lnTo>
                    <a:pt x="3242" y="2553"/>
                  </a:lnTo>
                  <a:lnTo>
                    <a:pt x="3241" y="2561"/>
                  </a:lnTo>
                  <a:lnTo>
                    <a:pt x="3240" y="2570"/>
                  </a:lnTo>
                  <a:lnTo>
                    <a:pt x="3237" y="2577"/>
                  </a:lnTo>
                  <a:lnTo>
                    <a:pt x="3234" y="2586"/>
                  </a:lnTo>
                  <a:lnTo>
                    <a:pt x="3230" y="2593"/>
                  </a:lnTo>
                  <a:lnTo>
                    <a:pt x="3225" y="2600"/>
                  </a:lnTo>
                  <a:lnTo>
                    <a:pt x="3055" y="2835"/>
                  </a:lnTo>
                  <a:lnTo>
                    <a:pt x="3049" y="2842"/>
                  </a:lnTo>
                  <a:lnTo>
                    <a:pt x="3044" y="2847"/>
                  </a:lnTo>
                  <a:lnTo>
                    <a:pt x="3037" y="2853"/>
                  </a:lnTo>
                  <a:lnTo>
                    <a:pt x="3030" y="2857"/>
                  </a:lnTo>
                  <a:lnTo>
                    <a:pt x="3022" y="2862"/>
                  </a:lnTo>
                  <a:lnTo>
                    <a:pt x="3015" y="2865"/>
                  </a:lnTo>
                  <a:lnTo>
                    <a:pt x="3007" y="2867"/>
                  </a:lnTo>
                  <a:lnTo>
                    <a:pt x="2999" y="2868"/>
                  </a:lnTo>
                  <a:lnTo>
                    <a:pt x="2991" y="2870"/>
                  </a:lnTo>
                  <a:lnTo>
                    <a:pt x="2983" y="2870"/>
                  </a:lnTo>
                  <a:lnTo>
                    <a:pt x="2974" y="2869"/>
                  </a:lnTo>
                  <a:lnTo>
                    <a:pt x="2966" y="2868"/>
                  </a:lnTo>
                  <a:lnTo>
                    <a:pt x="2958" y="2865"/>
                  </a:lnTo>
                  <a:lnTo>
                    <a:pt x="2950" y="2863"/>
                  </a:lnTo>
                  <a:lnTo>
                    <a:pt x="2943" y="2858"/>
                  </a:lnTo>
                  <a:lnTo>
                    <a:pt x="2936" y="2853"/>
                  </a:lnTo>
                  <a:lnTo>
                    <a:pt x="2703" y="2685"/>
                  </a:lnTo>
                  <a:lnTo>
                    <a:pt x="2685" y="2703"/>
                  </a:lnTo>
                  <a:lnTo>
                    <a:pt x="2666" y="2719"/>
                  </a:lnTo>
                  <a:lnTo>
                    <a:pt x="2647" y="2736"/>
                  </a:lnTo>
                  <a:lnTo>
                    <a:pt x="2628" y="2753"/>
                  </a:lnTo>
                  <a:lnTo>
                    <a:pt x="2609" y="2769"/>
                  </a:lnTo>
                  <a:lnTo>
                    <a:pt x="2589" y="2785"/>
                  </a:lnTo>
                  <a:lnTo>
                    <a:pt x="2569" y="2800"/>
                  </a:lnTo>
                  <a:lnTo>
                    <a:pt x="2549" y="2815"/>
                  </a:lnTo>
                  <a:lnTo>
                    <a:pt x="2528" y="2830"/>
                  </a:lnTo>
                  <a:lnTo>
                    <a:pt x="2507" y="2844"/>
                  </a:lnTo>
                  <a:lnTo>
                    <a:pt x="2486" y="2858"/>
                  </a:lnTo>
                  <a:lnTo>
                    <a:pt x="2464" y="2872"/>
                  </a:lnTo>
                  <a:lnTo>
                    <a:pt x="2443" y="2885"/>
                  </a:lnTo>
                  <a:lnTo>
                    <a:pt x="2421" y="2898"/>
                  </a:lnTo>
                  <a:lnTo>
                    <a:pt x="2398" y="2910"/>
                  </a:lnTo>
                  <a:lnTo>
                    <a:pt x="2376" y="2923"/>
                  </a:lnTo>
                  <a:lnTo>
                    <a:pt x="2465" y="3195"/>
                  </a:lnTo>
                  <a:lnTo>
                    <a:pt x="2467" y="3204"/>
                  </a:lnTo>
                  <a:lnTo>
                    <a:pt x="2468" y="3212"/>
                  </a:lnTo>
                  <a:lnTo>
                    <a:pt x="2469" y="3221"/>
                  </a:lnTo>
                  <a:lnTo>
                    <a:pt x="2469" y="3229"/>
                  </a:lnTo>
                  <a:lnTo>
                    <a:pt x="2468" y="3237"/>
                  </a:lnTo>
                  <a:lnTo>
                    <a:pt x="2466" y="3245"/>
                  </a:lnTo>
                  <a:lnTo>
                    <a:pt x="2463" y="3253"/>
                  </a:lnTo>
                  <a:lnTo>
                    <a:pt x="2460" y="3261"/>
                  </a:lnTo>
                  <a:lnTo>
                    <a:pt x="2455" y="3268"/>
                  </a:lnTo>
                  <a:lnTo>
                    <a:pt x="2451" y="3274"/>
                  </a:lnTo>
                  <a:lnTo>
                    <a:pt x="2446" y="3280"/>
                  </a:lnTo>
                  <a:lnTo>
                    <a:pt x="2440" y="3286"/>
                  </a:lnTo>
                  <a:lnTo>
                    <a:pt x="2433" y="3291"/>
                  </a:lnTo>
                  <a:lnTo>
                    <a:pt x="2426" y="3296"/>
                  </a:lnTo>
                  <a:lnTo>
                    <a:pt x="2418" y="3300"/>
                  </a:lnTo>
                  <a:lnTo>
                    <a:pt x="2410" y="3303"/>
                  </a:lnTo>
                  <a:lnTo>
                    <a:pt x="2134" y="3393"/>
                  </a:lnTo>
                  <a:lnTo>
                    <a:pt x="2126" y="3395"/>
                  </a:lnTo>
                  <a:lnTo>
                    <a:pt x="2117" y="3396"/>
                  </a:lnTo>
                  <a:lnTo>
                    <a:pt x="2109" y="3397"/>
                  </a:lnTo>
                  <a:lnTo>
                    <a:pt x="2100" y="3397"/>
                  </a:lnTo>
                  <a:lnTo>
                    <a:pt x="2092" y="3395"/>
                  </a:lnTo>
                  <a:lnTo>
                    <a:pt x="2084" y="3393"/>
                  </a:lnTo>
                  <a:lnTo>
                    <a:pt x="2077" y="3391"/>
                  </a:lnTo>
                  <a:lnTo>
                    <a:pt x="2069" y="3387"/>
                  </a:lnTo>
                  <a:lnTo>
                    <a:pt x="2062" y="3384"/>
                  </a:lnTo>
                  <a:lnTo>
                    <a:pt x="2055" y="3378"/>
                  </a:lnTo>
                  <a:lnTo>
                    <a:pt x="2049" y="3373"/>
                  </a:lnTo>
                  <a:lnTo>
                    <a:pt x="2043" y="3367"/>
                  </a:lnTo>
                  <a:lnTo>
                    <a:pt x="2038" y="3361"/>
                  </a:lnTo>
                  <a:lnTo>
                    <a:pt x="2034" y="3354"/>
                  </a:lnTo>
                  <a:lnTo>
                    <a:pt x="2030" y="3346"/>
                  </a:lnTo>
                  <a:lnTo>
                    <a:pt x="2026" y="3338"/>
                  </a:lnTo>
                  <a:lnTo>
                    <a:pt x="1938" y="3065"/>
                  </a:lnTo>
                  <a:lnTo>
                    <a:pt x="1913" y="3068"/>
                  </a:lnTo>
                  <a:lnTo>
                    <a:pt x="1888" y="3071"/>
                  </a:lnTo>
                  <a:lnTo>
                    <a:pt x="1863" y="3073"/>
                  </a:lnTo>
                  <a:lnTo>
                    <a:pt x="1838" y="3076"/>
                  </a:lnTo>
                  <a:lnTo>
                    <a:pt x="1812" y="3077"/>
                  </a:lnTo>
                  <a:lnTo>
                    <a:pt x="1787" y="3078"/>
                  </a:lnTo>
                  <a:lnTo>
                    <a:pt x="1761" y="3079"/>
                  </a:lnTo>
                  <a:lnTo>
                    <a:pt x="1736" y="3080"/>
                  </a:lnTo>
                  <a:lnTo>
                    <a:pt x="1710" y="3079"/>
                  </a:lnTo>
                  <a:lnTo>
                    <a:pt x="1684" y="3078"/>
                  </a:lnTo>
                  <a:lnTo>
                    <a:pt x="1659" y="3077"/>
                  </a:lnTo>
                  <a:lnTo>
                    <a:pt x="1634" y="3076"/>
                  </a:lnTo>
                  <a:lnTo>
                    <a:pt x="1608" y="3073"/>
                  </a:lnTo>
                  <a:lnTo>
                    <a:pt x="1583" y="3071"/>
                  </a:lnTo>
                  <a:lnTo>
                    <a:pt x="1558" y="3068"/>
                  </a:lnTo>
                  <a:lnTo>
                    <a:pt x="1533" y="3065"/>
                  </a:lnTo>
                  <a:lnTo>
                    <a:pt x="1445" y="3338"/>
                  </a:lnTo>
                  <a:lnTo>
                    <a:pt x="1442" y="3346"/>
                  </a:lnTo>
                  <a:lnTo>
                    <a:pt x="1438" y="3354"/>
                  </a:lnTo>
                  <a:lnTo>
                    <a:pt x="1433" y="3361"/>
                  </a:lnTo>
                  <a:lnTo>
                    <a:pt x="1428" y="3367"/>
                  </a:lnTo>
                  <a:lnTo>
                    <a:pt x="1423" y="3373"/>
                  </a:lnTo>
                  <a:lnTo>
                    <a:pt x="1416" y="3378"/>
                  </a:lnTo>
                  <a:lnTo>
                    <a:pt x="1410" y="3384"/>
                  </a:lnTo>
                  <a:lnTo>
                    <a:pt x="1403" y="3387"/>
                  </a:lnTo>
                  <a:lnTo>
                    <a:pt x="1395" y="3391"/>
                  </a:lnTo>
                  <a:lnTo>
                    <a:pt x="1387" y="3393"/>
                  </a:lnTo>
                  <a:lnTo>
                    <a:pt x="1379" y="3395"/>
                  </a:lnTo>
                  <a:lnTo>
                    <a:pt x="1370" y="3397"/>
                  </a:lnTo>
                  <a:lnTo>
                    <a:pt x="1363" y="3397"/>
                  </a:lnTo>
                  <a:lnTo>
                    <a:pt x="1354" y="3396"/>
                  </a:lnTo>
                  <a:lnTo>
                    <a:pt x="1346" y="3395"/>
                  </a:lnTo>
                  <a:lnTo>
                    <a:pt x="1337" y="3392"/>
                  </a:lnTo>
                  <a:lnTo>
                    <a:pt x="1061" y="3303"/>
                  </a:lnTo>
                  <a:lnTo>
                    <a:pt x="1053" y="3300"/>
                  </a:lnTo>
                  <a:lnTo>
                    <a:pt x="1046" y="3296"/>
                  </a:lnTo>
                  <a:lnTo>
                    <a:pt x="1039" y="3291"/>
                  </a:lnTo>
                  <a:lnTo>
                    <a:pt x="1032" y="3286"/>
                  </a:lnTo>
                  <a:lnTo>
                    <a:pt x="1026" y="3280"/>
                  </a:lnTo>
                  <a:lnTo>
                    <a:pt x="1020" y="3274"/>
                  </a:lnTo>
                  <a:lnTo>
                    <a:pt x="1016" y="3268"/>
                  </a:lnTo>
                  <a:lnTo>
                    <a:pt x="1012" y="3261"/>
                  </a:lnTo>
                  <a:lnTo>
                    <a:pt x="1008" y="3253"/>
                  </a:lnTo>
                  <a:lnTo>
                    <a:pt x="1006" y="3245"/>
                  </a:lnTo>
                  <a:lnTo>
                    <a:pt x="1004" y="3237"/>
                  </a:lnTo>
                  <a:lnTo>
                    <a:pt x="1003" y="3229"/>
                  </a:lnTo>
                  <a:lnTo>
                    <a:pt x="1003" y="3221"/>
                  </a:lnTo>
                  <a:lnTo>
                    <a:pt x="1003" y="3212"/>
                  </a:lnTo>
                  <a:lnTo>
                    <a:pt x="1004" y="3204"/>
                  </a:lnTo>
                  <a:lnTo>
                    <a:pt x="1006" y="3195"/>
                  </a:lnTo>
                  <a:lnTo>
                    <a:pt x="1095" y="2923"/>
                  </a:lnTo>
                  <a:lnTo>
                    <a:pt x="1073" y="2910"/>
                  </a:lnTo>
                  <a:lnTo>
                    <a:pt x="1051" y="2898"/>
                  </a:lnTo>
                  <a:lnTo>
                    <a:pt x="1029" y="2885"/>
                  </a:lnTo>
                  <a:lnTo>
                    <a:pt x="1007" y="2872"/>
                  </a:lnTo>
                  <a:lnTo>
                    <a:pt x="985" y="2858"/>
                  </a:lnTo>
                  <a:lnTo>
                    <a:pt x="964" y="2844"/>
                  </a:lnTo>
                  <a:lnTo>
                    <a:pt x="944" y="2830"/>
                  </a:lnTo>
                  <a:lnTo>
                    <a:pt x="923" y="2815"/>
                  </a:lnTo>
                  <a:lnTo>
                    <a:pt x="902" y="2800"/>
                  </a:lnTo>
                  <a:lnTo>
                    <a:pt x="882" y="2785"/>
                  </a:lnTo>
                  <a:lnTo>
                    <a:pt x="862" y="2769"/>
                  </a:lnTo>
                  <a:lnTo>
                    <a:pt x="843" y="2753"/>
                  </a:lnTo>
                  <a:lnTo>
                    <a:pt x="824" y="2736"/>
                  </a:lnTo>
                  <a:lnTo>
                    <a:pt x="805" y="2719"/>
                  </a:lnTo>
                  <a:lnTo>
                    <a:pt x="786" y="2702"/>
                  </a:lnTo>
                  <a:lnTo>
                    <a:pt x="768" y="2685"/>
                  </a:lnTo>
                  <a:lnTo>
                    <a:pt x="536" y="2853"/>
                  </a:lnTo>
                  <a:lnTo>
                    <a:pt x="529" y="2858"/>
                  </a:lnTo>
                  <a:lnTo>
                    <a:pt x="521" y="2863"/>
                  </a:lnTo>
                  <a:lnTo>
                    <a:pt x="513" y="2865"/>
                  </a:lnTo>
                  <a:lnTo>
                    <a:pt x="505" y="2868"/>
                  </a:lnTo>
                  <a:lnTo>
                    <a:pt x="497" y="2869"/>
                  </a:lnTo>
                  <a:lnTo>
                    <a:pt x="489" y="2870"/>
                  </a:lnTo>
                  <a:lnTo>
                    <a:pt x="480" y="2870"/>
                  </a:lnTo>
                  <a:lnTo>
                    <a:pt x="472" y="2869"/>
                  </a:lnTo>
                  <a:lnTo>
                    <a:pt x="464" y="2867"/>
                  </a:lnTo>
                  <a:lnTo>
                    <a:pt x="456" y="2865"/>
                  </a:lnTo>
                  <a:lnTo>
                    <a:pt x="449" y="2862"/>
                  </a:lnTo>
                  <a:lnTo>
                    <a:pt x="441" y="2858"/>
                  </a:lnTo>
                  <a:lnTo>
                    <a:pt x="435" y="2853"/>
                  </a:lnTo>
                  <a:lnTo>
                    <a:pt x="428" y="2847"/>
                  </a:lnTo>
                  <a:lnTo>
                    <a:pt x="422" y="2842"/>
                  </a:lnTo>
                  <a:lnTo>
                    <a:pt x="417" y="2835"/>
                  </a:lnTo>
                  <a:lnTo>
                    <a:pt x="246" y="2600"/>
                  </a:lnTo>
                  <a:lnTo>
                    <a:pt x="241" y="2593"/>
                  </a:lnTo>
                  <a:lnTo>
                    <a:pt x="237" y="2586"/>
                  </a:lnTo>
                  <a:lnTo>
                    <a:pt x="234" y="2577"/>
                  </a:lnTo>
                  <a:lnTo>
                    <a:pt x="232" y="2570"/>
                  </a:lnTo>
                  <a:lnTo>
                    <a:pt x="230" y="2561"/>
                  </a:lnTo>
                  <a:lnTo>
                    <a:pt x="230" y="2553"/>
                  </a:lnTo>
                  <a:lnTo>
                    <a:pt x="230" y="2545"/>
                  </a:lnTo>
                  <a:lnTo>
                    <a:pt x="231" y="2537"/>
                  </a:lnTo>
                  <a:lnTo>
                    <a:pt x="233" y="2529"/>
                  </a:lnTo>
                  <a:lnTo>
                    <a:pt x="235" y="2521"/>
                  </a:lnTo>
                  <a:lnTo>
                    <a:pt x="238" y="2513"/>
                  </a:lnTo>
                  <a:lnTo>
                    <a:pt x="242" y="2506"/>
                  </a:lnTo>
                  <a:lnTo>
                    <a:pt x="247" y="2499"/>
                  </a:lnTo>
                  <a:lnTo>
                    <a:pt x="252" y="2492"/>
                  </a:lnTo>
                  <a:lnTo>
                    <a:pt x="258" y="2487"/>
                  </a:lnTo>
                  <a:lnTo>
                    <a:pt x="265" y="2481"/>
                  </a:lnTo>
                  <a:lnTo>
                    <a:pt x="497" y="2313"/>
                  </a:lnTo>
                  <a:lnTo>
                    <a:pt x="486" y="2290"/>
                  </a:lnTo>
                  <a:lnTo>
                    <a:pt x="476" y="2267"/>
                  </a:lnTo>
                  <a:lnTo>
                    <a:pt x="466" y="2245"/>
                  </a:lnTo>
                  <a:lnTo>
                    <a:pt x="456" y="2221"/>
                  </a:lnTo>
                  <a:lnTo>
                    <a:pt x="446" y="2198"/>
                  </a:lnTo>
                  <a:lnTo>
                    <a:pt x="437" y="2174"/>
                  </a:lnTo>
                  <a:lnTo>
                    <a:pt x="429" y="2151"/>
                  </a:lnTo>
                  <a:lnTo>
                    <a:pt x="421" y="2126"/>
                  </a:lnTo>
                  <a:lnTo>
                    <a:pt x="413" y="2103"/>
                  </a:lnTo>
                  <a:lnTo>
                    <a:pt x="406" y="2078"/>
                  </a:lnTo>
                  <a:lnTo>
                    <a:pt x="400" y="2053"/>
                  </a:lnTo>
                  <a:lnTo>
                    <a:pt x="393" y="2029"/>
                  </a:lnTo>
                  <a:lnTo>
                    <a:pt x="387" y="2004"/>
                  </a:lnTo>
                  <a:lnTo>
                    <a:pt x="382" y="1979"/>
                  </a:lnTo>
                  <a:lnTo>
                    <a:pt x="377" y="1954"/>
                  </a:lnTo>
                  <a:lnTo>
                    <a:pt x="372" y="1928"/>
                  </a:lnTo>
                  <a:lnTo>
                    <a:pt x="85" y="1928"/>
                  </a:lnTo>
                  <a:lnTo>
                    <a:pt x="76" y="1928"/>
                  </a:lnTo>
                  <a:lnTo>
                    <a:pt x="68" y="1926"/>
                  </a:lnTo>
                  <a:lnTo>
                    <a:pt x="60" y="1924"/>
                  </a:lnTo>
                  <a:lnTo>
                    <a:pt x="52" y="1922"/>
                  </a:lnTo>
                  <a:lnTo>
                    <a:pt x="45" y="1918"/>
                  </a:lnTo>
                  <a:lnTo>
                    <a:pt x="37" y="1914"/>
                  </a:lnTo>
                  <a:lnTo>
                    <a:pt x="30" y="1909"/>
                  </a:lnTo>
                  <a:lnTo>
                    <a:pt x="25" y="1903"/>
                  </a:lnTo>
                  <a:lnTo>
                    <a:pt x="19" y="1897"/>
                  </a:lnTo>
                  <a:lnTo>
                    <a:pt x="14" y="1891"/>
                  </a:lnTo>
                  <a:lnTo>
                    <a:pt x="10" y="1884"/>
                  </a:lnTo>
                  <a:lnTo>
                    <a:pt x="6" y="1876"/>
                  </a:lnTo>
                  <a:lnTo>
                    <a:pt x="3" y="1868"/>
                  </a:lnTo>
                  <a:lnTo>
                    <a:pt x="1" y="1860"/>
                  </a:lnTo>
                  <a:lnTo>
                    <a:pt x="0" y="1851"/>
                  </a:lnTo>
                  <a:lnTo>
                    <a:pt x="0" y="1843"/>
                  </a:lnTo>
                  <a:lnTo>
                    <a:pt x="0" y="1553"/>
                  </a:lnTo>
                  <a:lnTo>
                    <a:pt x="0" y="1544"/>
                  </a:lnTo>
                  <a:lnTo>
                    <a:pt x="1" y="1536"/>
                  </a:lnTo>
                  <a:lnTo>
                    <a:pt x="3" y="1527"/>
                  </a:lnTo>
                  <a:lnTo>
                    <a:pt x="6" y="1520"/>
                  </a:lnTo>
                  <a:lnTo>
                    <a:pt x="10" y="1513"/>
                  </a:lnTo>
                  <a:lnTo>
                    <a:pt x="14" y="1506"/>
                  </a:lnTo>
                  <a:lnTo>
                    <a:pt x="19" y="1499"/>
                  </a:lnTo>
                  <a:lnTo>
                    <a:pt x="25" y="1493"/>
                  </a:lnTo>
                  <a:lnTo>
                    <a:pt x="30" y="1488"/>
                  </a:lnTo>
                  <a:lnTo>
                    <a:pt x="37" y="1482"/>
                  </a:lnTo>
                  <a:lnTo>
                    <a:pt x="45" y="1478"/>
                  </a:lnTo>
                  <a:lnTo>
                    <a:pt x="52" y="1475"/>
                  </a:lnTo>
                  <a:lnTo>
                    <a:pt x="60" y="1471"/>
                  </a:lnTo>
                  <a:lnTo>
                    <a:pt x="68" y="1470"/>
                  </a:lnTo>
                  <a:lnTo>
                    <a:pt x="76" y="1468"/>
                  </a:lnTo>
                  <a:lnTo>
                    <a:pt x="85" y="1468"/>
                  </a:lnTo>
                  <a:lnTo>
                    <a:pt x="372" y="1468"/>
                  </a:lnTo>
                  <a:lnTo>
                    <a:pt x="377" y="1442"/>
                  </a:lnTo>
                  <a:lnTo>
                    <a:pt x="382" y="1417"/>
                  </a:lnTo>
                  <a:lnTo>
                    <a:pt x="387" y="1392"/>
                  </a:lnTo>
                  <a:lnTo>
                    <a:pt x="393" y="1367"/>
                  </a:lnTo>
                  <a:lnTo>
                    <a:pt x="400" y="1342"/>
                  </a:lnTo>
                  <a:lnTo>
                    <a:pt x="406" y="1318"/>
                  </a:lnTo>
                  <a:lnTo>
                    <a:pt x="413" y="1293"/>
                  </a:lnTo>
                  <a:lnTo>
                    <a:pt x="421" y="1269"/>
                  </a:lnTo>
                  <a:lnTo>
                    <a:pt x="429" y="1246"/>
                  </a:lnTo>
                  <a:lnTo>
                    <a:pt x="437" y="1222"/>
                  </a:lnTo>
                  <a:lnTo>
                    <a:pt x="446" y="1198"/>
                  </a:lnTo>
                  <a:lnTo>
                    <a:pt x="456" y="1175"/>
                  </a:lnTo>
                  <a:lnTo>
                    <a:pt x="466" y="1152"/>
                  </a:lnTo>
                  <a:lnTo>
                    <a:pt x="476" y="1129"/>
                  </a:lnTo>
                  <a:lnTo>
                    <a:pt x="486" y="1106"/>
                  </a:lnTo>
                  <a:lnTo>
                    <a:pt x="497" y="1084"/>
                  </a:lnTo>
                  <a:lnTo>
                    <a:pt x="265" y="915"/>
                  </a:lnTo>
                  <a:lnTo>
                    <a:pt x="258" y="909"/>
                  </a:lnTo>
                  <a:lnTo>
                    <a:pt x="252" y="903"/>
                  </a:lnTo>
                  <a:lnTo>
                    <a:pt x="247" y="897"/>
                  </a:lnTo>
                  <a:lnTo>
                    <a:pt x="242" y="890"/>
                  </a:lnTo>
                  <a:lnTo>
                    <a:pt x="238" y="883"/>
                  </a:lnTo>
                  <a:lnTo>
                    <a:pt x="235" y="875"/>
                  </a:lnTo>
                  <a:lnTo>
                    <a:pt x="233" y="867"/>
                  </a:lnTo>
                  <a:lnTo>
                    <a:pt x="231" y="859"/>
                  </a:lnTo>
                  <a:lnTo>
                    <a:pt x="230" y="851"/>
                  </a:lnTo>
                  <a:lnTo>
                    <a:pt x="230" y="843"/>
                  </a:lnTo>
                  <a:lnTo>
                    <a:pt x="230" y="834"/>
                  </a:lnTo>
                  <a:lnTo>
                    <a:pt x="232" y="826"/>
                  </a:lnTo>
                  <a:lnTo>
                    <a:pt x="234" y="818"/>
                  </a:lnTo>
                  <a:lnTo>
                    <a:pt x="237" y="810"/>
                  </a:lnTo>
                  <a:lnTo>
                    <a:pt x="241" y="803"/>
                  </a:lnTo>
                  <a:lnTo>
                    <a:pt x="246" y="795"/>
                  </a:lnTo>
                  <a:lnTo>
                    <a:pt x="417" y="562"/>
                  </a:lnTo>
                  <a:lnTo>
                    <a:pt x="422" y="555"/>
                  </a:lnTo>
                  <a:lnTo>
                    <a:pt x="428" y="549"/>
                  </a:lnTo>
                  <a:lnTo>
                    <a:pt x="435" y="543"/>
                  </a:lnTo>
                  <a:lnTo>
                    <a:pt x="441" y="538"/>
                  </a:lnTo>
                  <a:lnTo>
                    <a:pt x="449" y="534"/>
                  </a:lnTo>
                  <a:lnTo>
                    <a:pt x="456" y="531"/>
                  </a:lnTo>
                  <a:lnTo>
                    <a:pt x="464" y="529"/>
                  </a:lnTo>
                  <a:lnTo>
                    <a:pt x="472" y="527"/>
                  </a:lnTo>
                  <a:lnTo>
                    <a:pt x="480" y="526"/>
                  </a:lnTo>
                  <a:lnTo>
                    <a:pt x="489" y="526"/>
                  </a:lnTo>
                  <a:lnTo>
                    <a:pt x="497" y="527"/>
                  </a:lnTo>
                  <a:lnTo>
                    <a:pt x="505" y="528"/>
                  </a:lnTo>
                  <a:lnTo>
                    <a:pt x="513" y="531"/>
                  </a:lnTo>
                  <a:lnTo>
                    <a:pt x="521" y="534"/>
                  </a:lnTo>
                  <a:lnTo>
                    <a:pt x="529" y="538"/>
                  </a:lnTo>
                  <a:lnTo>
                    <a:pt x="536" y="542"/>
                  </a:lnTo>
                  <a:lnTo>
                    <a:pt x="768" y="711"/>
                  </a:lnTo>
                  <a:lnTo>
                    <a:pt x="786" y="694"/>
                  </a:lnTo>
                  <a:lnTo>
                    <a:pt x="805" y="676"/>
                  </a:lnTo>
                  <a:lnTo>
                    <a:pt x="824" y="659"/>
                  </a:lnTo>
                  <a:lnTo>
                    <a:pt x="843" y="643"/>
                  </a:lnTo>
                  <a:lnTo>
                    <a:pt x="863" y="627"/>
                  </a:lnTo>
                  <a:lnTo>
                    <a:pt x="882" y="611"/>
                  </a:lnTo>
                  <a:lnTo>
                    <a:pt x="902" y="596"/>
                  </a:lnTo>
                  <a:lnTo>
                    <a:pt x="923" y="581"/>
                  </a:lnTo>
                  <a:lnTo>
                    <a:pt x="944" y="566"/>
                  </a:lnTo>
                  <a:lnTo>
                    <a:pt x="964" y="552"/>
                  </a:lnTo>
                  <a:lnTo>
                    <a:pt x="985" y="538"/>
                  </a:lnTo>
                  <a:lnTo>
                    <a:pt x="1007" y="524"/>
                  </a:lnTo>
                  <a:lnTo>
                    <a:pt x="1029" y="511"/>
                  </a:lnTo>
                  <a:lnTo>
                    <a:pt x="1051" y="498"/>
                  </a:lnTo>
                  <a:lnTo>
                    <a:pt x="1073" y="486"/>
                  </a:lnTo>
                  <a:lnTo>
                    <a:pt x="1095" y="474"/>
                  </a:lnTo>
                  <a:lnTo>
                    <a:pt x="1006" y="201"/>
                  </a:lnTo>
                  <a:lnTo>
                    <a:pt x="1004" y="192"/>
                  </a:lnTo>
                  <a:lnTo>
                    <a:pt x="1003" y="183"/>
                  </a:lnTo>
                  <a:lnTo>
                    <a:pt x="1002" y="175"/>
                  </a:lnTo>
                  <a:lnTo>
                    <a:pt x="1003" y="167"/>
                  </a:lnTo>
                  <a:lnTo>
                    <a:pt x="1003" y="159"/>
                  </a:lnTo>
                  <a:lnTo>
                    <a:pt x="1006" y="151"/>
                  </a:lnTo>
                  <a:lnTo>
                    <a:pt x="1008" y="143"/>
                  </a:lnTo>
                  <a:lnTo>
                    <a:pt x="1011" y="136"/>
                  </a:lnTo>
                  <a:lnTo>
                    <a:pt x="1016" y="128"/>
                  </a:lnTo>
                  <a:lnTo>
                    <a:pt x="1020" y="122"/>
                  </a:lnTo>
                  <a:lnTo>
                    <a:pt x="1026" y="116"/>
                  </a:lnTo>
                  <a:lnTo>
                    <a:pt x="1032" y="110"/>
                  </a:lnTo>
                  <a:lnTo>
                    <a:pt x="1039" y="105"/>
                  </a:lnTo>
                  <a:lnTo>
                    <a:pt x="1046" y="100"/>
                  </a:lnTo>
                  <a:lnTo>
                    <a:pt x="1053" y="96"/>
                  </a:lnTo>
                  <a:lnTo>
                    <a:pt x="1061" y="93"/>
                  </a:lnTo>
                  <a:lnTo>
                    <a:pt x="1337" y="3"/>
                  </a:lnTo>
                  <a:lnTo>
                    <a:pt x="1346" y="1"/>
                  </a:lnTo>
                  <a:lnTo>
                    <a:pt x="1354" y="0"/>
                  </a:lnTo>
                  <a:lnTo>
                    <a:pt x="1363" y="0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590273" y="1555067"/>
              <a:ext cx="2116734" cy="2070872"/>
            </a:xfrm>
            <a:custGeom>
              <a:rect l="0" t="0" r="0" b="0"/>
              <a:pathLst>
                <a:path w="3332" h="3261">
                  <a:moveTo>
                    <a:pt x="1666" y="622"/>
                  </a:moveTo>
                  <a:cubicBezTo>
                    <a:pt x="1110" y="622"/>
                    <a:pt x="658" y="1073"/>
                    <a:pt x="658" y="1630"/>
                  </a:cubicBezTo>
                  <a:lnTo>
                    <a:pt x="658" y="1630"/>
                  </a:lnTo>
                  <a:cubicBezTo>
                    <a:pt x="658" y="2187"/>
                    <a:pt x="1110" y="2638"/>
                    <a:pt x="1666" y="2638"/>
                  </a:cubicBezTo>
                  <a:lnTo>
                    <a:pt x="1666" y="2638"/>
                  </a:lnTo>
                  <a:cubicBezTo>
                    <a:pt x="2223" y="2638"/>
                    <a:pt x="2674" y="2187"/>
                    <a:pt x="2674" y="1630"/>
                  </a:cubicBezTo>
                  <a:lnTo>
                    <a:pt x="2674" y="1630"/>
                  </a:lnTo>
                  <a:cubicBezTo>
                    <a:pt x="2674" y="1073"/>
                    <a:pt x="2223" y="622"/>
                    <a:pt x="1666" y="622"/>
                  </a:cubicBezTo>
                  <a:moveTo>
                    <a:pt x="1308" y="0"/>
                  </a:moveTo>
                  <a:lnTo>
                    <a:pt x="1316" y="0"/>
                  </a:lnTo>
                  <a:lnTo>
                    <a:pt x="1324" y="1"/>
                  </a:lnTo>
                  <a:lnTo>
                    <a:pt x="1332" y="3"/>
                  </a:lnTo>
                  <a:lnTo>
                    <a:pt x="1339" y="5"/>
                  </a:lnTo>
                  <a:lnTo>
                    <a:pt x="1346" y="8"/>
                  </a:lnTo>
                  <a:lnTo>
                    <a:pt x="1353" y="12"/>
                  </a:lnTo>
                  <a:lnTo>
                    <a:pt x="1359" y="17"/>
                  </a:lnTo>
                  <a:lnTo>
                    <a:pt x="1366" y="22"/>
                  </a:lnTo>
                  <a:lnTo>
                    <a:pt x="1371" y="28"/>
                  </a:lnTo>
                  <a:lnTo>
                    <a:pt x="1376" y="34"/>
                  </a:lnTo>
                  <a:lnTo>
                    <a:pt x="1381" y="41"/>
                  </a:lnTo>
                  <a:lnTo>
                    <a:pt x="1384" y="48"/>
                  </a:lnTo>
                  <a:lnTo>
                    <a:pt x="1387" y="56"/>
                  </a:lnTo>
                  <a:lnTo>
                    <a:pt x="1472" y="318"/>
                  </a:lnTo>
                  <a:lnTo>
                    <a:pt x="1496" y="315"/>
                  </a:lnTo>
                  <a:lnTo>
                    <a:pt x="1520" y="312"/>
                  </a:lnTo>
                  <a:lnTo>
                    <a:pt x="1544" y="309"/>
                  </a:lnTo>
                  <a:lnTo>
                    <a:pt x="1568" y="307"/>
                  </a:lnTo>
                  <a:lnTo>
                    <a:pt x="1593" y="306"/>
                  </a:lnTo>
                  <a:lnTo>
                    <a:pt x="1617" y="305"/>
                  </a:lnTo>
                  <a:lnTo>
                    <a:pt x="1642" y="304"/>
                  </a:lnTo>
                  <a:lnTo>
                    <a:pt x="1666" y="304"/>
                  </a:lnTo>
                  <a:lnTo>
                    <a:pt x="1691" y="304"/>
                  </a:lnTo>
                  <a:lnTo>
                    <a:pt x="1716" y="305"/>
                  </a:lnTo>
                  <a:lnTo>
                    <a:pt x="1740" y="306"/>
                  </a:lnTo>
                  <a:lnTo>
                    <a:pt x="1764" y="307"/>
                  </a:lnTo>
                  <a:lnTo>
                    <a:pt x="1789" y="309"/>
                  </a:lnTo>
                  <a:lnTo>
                    <a:pt x="1812" y="312"/>
                  </a:lnTo>
                  <a:lnTo>
                    <a:pt x="1836" y="315"/>
                  </a:lnTo>
                  <a:lnTo>
                    <a:pt x="1860" y="318"/>
                  </a:lnTo>
                  <a:lnTo>
                    <a:pt x="1945" y="56"/>
                  </a:lnTo>
                  <a:lnTo>
                    <a:pt x="1948" y="48"/>
                  </a:lnTo>
                  <a:lnTo>
                    <a:pt x="1952" y="41"/>
                  </a:lnTo>
                  <a:lnTo>
                    <a:pt x="1957" y="34"/>
                  </a:lnTo>
                  <a:lnTo>
                    <a:pt x="1962" y="28"/>
                  </a:lnTo>
                  <a:lnTo>
                    <a:pt x="1967" y="22"/>
                  </a:lnTo>
                  <a:lnTo>
                    <a:pt x="1973" y="17"/>
                  </a:lnTo>
                  <a:lnTo>
                    <a:pt x="1980" y="12"/>
                  </a:lnTo>
                  <a:lnTo>
                    <a:pt x="1986" y="8"/>
                  </a:lnTo>
                  <a:lnTo>
                    <a:pt x="1994" y="5"/>
                  </a:lnTo>
                  <a:lnTo>
                    <a:pt x="2001" y="3"/>
                  </a:lnTo>
                  <a:lnTo>
                    <a:pt x="2008" y="1"/>
                  </a:lnTo>
                  <a:lnTo>
                    <a:pt x="2016" y="0"/>
                  </a:lnTo>
                  <a:lnTo>
                    <a:pt x="2025" y="0"/>
                  </a:lnTo>
                  <a:lnTo>
                    <a:pt x="2033" y="0"/>
                  </a:lnTo>
                  <a:lnTo>
                    <a:pt x="2041" y="1"/>
                  </a:lnTo>
                  <a:lnTo>
                    <a:pt x="2049" y="3"/>
                  </a:lnTo>
                  <a:lnTo>
                    <a:pt x="2313" y="89"/>
                  </a:lnTo>
                  <a:lnTo>
                    <a:pt x="2321" y="92"/>
                  </a:lnTo>
                  <a:lnTo>
                    <a:pt x="2329" y="96"/>
                  </a:lnTo>
                  <a:lnTo>
                    <a:pt x="2336" y="100"/>
                  </a:lnTo>
                  <a:lnTo>
                    <a:pt x="2342" y="105"/>
                  </a:lnTo>
                  <a:lnTo>
                    <a:pt x="2348" y="111"/>
                  </a:lnTo>
                  <a:lnTo>
                    <a:pt x="2353" y="117"/>
                  </a:lnTo>
                  <a:lnTo>
                    <a:pt x="2357" y="123"/>
                  </a:lnTo>
                  <a:lnTo>
                    <a:pt x="2361" y="130"/>
                  </a:lnTo>
                  <a:lnTo>
                    <a:pt x="2364" y="137"/>
                  </a:lnTo>
                  <a:lnTo>
                    <a:pt x="2367" y="144"/>
                  </a:lnTo>
                  <a:lnTo>
                    <a:pt x="2369" y="152"/>
                  </a:lnTo>
                  <a:lnTo>
                    <a:pt x="2370" y="160"/>
                  </a:lnTo>
                  <a:lnTo>
                    <a:pt x="2370" y="168"/>
                  </a:lnTo>
                  <a:lnTo>
                    <a:pt x="2369" y="177"/>
                  </a:lnTo>
                  <a:lnTo>
                    <a:pt x="2368" y="185"/>
                  </a:lnTo>
                  <a:lnTo>
                    <a:pt x="2366" y="193"/>
                  </a:lnTo>
                  <a:lnTo>
                    <a:pt x="2281" y="455"/>
                  </a:lnTo>
                  <a:lnTo>
                    <a:pt x="2302" y="466"/>
                  </a:lnTo>
                  <a:lnTo>
                    <a:pt x="2324" y="478"/>
                  </a:lnTo>
                  <a:lnTo>
                    <a:pt x="2345" y="491"/>
                  </a:lnTo>
                  <a:lnTo>
                    <a:pt x="2366" y="503"/>
                  </a:lnTo>
                  <a:lnTo>
                    <a:pt x="2387" y="516"/>
                  </a:lnTo>
                  <a:lnTo>
                    <a:pt x="2407" y="530"/>
                  </a:lnTo>
                  <a:lnTo>
                    <a:pt x="2427" y="543"/>
                  </a:lnTo>
                  <a:lnTo>
                    <a:pt x="2447" y="557"/>
                  </a:lnTo>
                  <a:lnTo>
                    <a:pt x="2466" y="572"/>
                  </a:lnTo>
                  <a:lnTo>
                    <a:pt x="2486" y="587"/>
                  </a:lnTo>
                  <a:lnTo>
                    <a:pt x="2505" y="602"/>
                  </a:lnTo>
                  <a:lnTo>
                    <a:pt x="2523" y="617"/>
                  </a:lnTo>
                  <a:lnTo>
                    <a:pt x="2541" y="633"/>
                  </a:lnTo>
                  <a:lnTo>
                    <a:pt x="2560" y="649"/>
                  </a:lnTo>
                  <a:lnTo>
                    <a:pt x="2577" y="666"/>
                  </a:lnTo>
                  <a:lnTo>
                    <a:pt x="2595" y="683"/>
                  </a:lnTo>
                  <a:lnTo>
                    <a:pt x="2818" y="521"/>
                  </a:lnTo>
                  <a:lnTo>
                    <a:pt x="2825" y="516"/>
                  </a:lnTo>
                  <a:lnTo>
                    <a:pt x="2833" y="512"/>
                  </a:lnTo>
                  <a:lnTo>
                    <a:pt x="2840" y="510"/>
                  </a:lnTo>
                  <a:lnTo>
                    <a:pt x="2848" y="507"/>
                  </a:lnTo>
                  <a:lnTo>
                    <a:pt x="2855" y="506"/>
                  </a:lnTo>
                  <a:lnTo>
                    <a:pt x="2863" y="505"/>
                  </a:lnTo>
                  <a:lnTo>
                    <a:pt x="2871" y="505"/>
                  </a:lnTo>
                  <a:lnTo>
                    <a:pt x="2879" y="506"/>
                  </a:lnTo>
                  <a:lnTo>
                    <a:pt x="2887" y="508"/>
                  </a:lnTo>
                  <a:lnTo>
                    <a:pt x="2894" y="510"/>
                  </a:lnTo>
                  <a:lnTo>
                    <a:pt x="2901" y="513"/>
                  </a:lnTo>
                  <a:lnTo>
                    <a:pt x="2909" y="517"/>
                  </a:lnTo>
                  <a:lnTo>
                    <a:pt x="2916" y="521"/>
                  </a:lnTo>
                  <a:lnTo>
                    <a:pt x="2922" y="527"/>
                  </a:lnTo>
                  <a:lnTo>
                    <a:pt x="2927" y="532"/>
                  </a:lnTo>
                  <a:lnTo>
                    <a:pt x="2933" y="539"/>
                  </a:lnTo>
                  <a:lnTo>
                    <a:pt x="3096" y="763"/>
                  </a:lnTo>
                  <a:lnTo>
                    <a:pt x="3101" y="771"/>
                  </a:lnTo>
                  <a:lnTo>
                    <a:pt x="3105" y="778"/>
                  </a:lnTo>
                  <a:lnTo>
                    <a:pt x="3108" y="785"/>
                  </a:lnTo>
                  <a:lnTo>
                    <a:pt x="3110" y="793"/>
                  </a:lnTo>
                  <a:lnTo>
                    <a:pt x="3111" y="801"/>
                  </a:lnTo>
                  <a:lnTo>
                    <a:pt x="3112" y="809"/>
                  </a:lnTo>
                  <a:lnTo>
                    <a:pt x="3112" y="817"/>
                  </a:lnTo>
                  <a:lnTo>
                    <a:pt x="3111" y="825"/>
                  </a:lnTo>
                  <a:lnTo>
                    <a:pt x="3109" y="832"/>
                  </a:lnTo>
                  <a:lnTo>
                    <a:pt x="3107" y="840"/>
                  </a:lnTo>
                  <a:lnTo>
                    <a:pt x="3104" y="847"/>
                  </a:lnTo>
                  <a:lnTo>
                    <a:pt x="3100" y="855"/>
                  </a:lnTo>
                  <a:lnTo>
                    <a:pt x="3096" y="861"/>
                  </a:lnTo>
                  <a:lnTo>
                    <a:pt x="3091" y="867"/>
                  </a:lnTo>
                  <a:lnTo>
                    <a:pt x="3085" y="873"/>
                  </a:lnTo>
                  <a:lnTo>
                    <a:pt x="3078" y="878"/>
                  </a:lnTo>
                  <a:lnTo>
                    <a:pt x="2855" y="1040"/>
                  </a:lnTo>
                  <a:lnTo>
                    <a:pt x="2865" y="1062"/>
                  </a:lnTo>
                  <a:lnTo>
                    <a:pt x="2876" y="1084"/>
                  </a:lnTo>
                  <a:lnTo>
                    <a:pt x="2885" y="1106"/>
                  </a:lnTo>
                  <a:lnTo>
                    <a:pt x="2895" y="1128"/>
                  </a:lnTo>
                  <a:lnTo>
                    <a:pt x="2904" y="1150"/>
                  </a:lnTo>
                  <a:lnTo>
                    <a:pt x="2912" y="1173"/>
                  </a:lnTo>
                  <a:lnTo>
                    <a:pt x="2920" y="1196"/>
                  </a:lnTo>
                  <a:lnTo>
                    <a:pt x="2928" y="1219"/>
                  </a:lnTo>
                  <a:lnTo>
                    <a:pt x="2936" y="1242"/>
                  </a:lnTo>
                  <a:lnTo>
                    <a:pt x="2942" y="1266"/>
                  </a:lnTo>
                  <a:lnTo>
                    <a:pt x="2949" y="1289"/>
                  </a:lnTo>
                  <a:lnTo>
                    <a:pt x="2955" y="1313"/>
                  </a:lnTo>
                  <a:lnTo>
                    <a:pt x="2961" y="1337"/>
                  </a:lnTo>
                  <a:lnTo>
                    <a:pt x="2966" y="1360"/>
                  </a:lnTo>
                  <a:lnTo>
                    <a:pt x="2971" y="1385"/>
                  </a:lnTo>
                  <a:lnTo>
                    <a:pt x="2976" y="1409"/>
                  </a:lnTo>
                  <a:lnTo>
                    <a:pt x="3251" y="1409"/>
                  </a:lnTo>
                  <a:lnTo>
                    <a:pt x="3259" y="1409"/>
                  </a:lnTo>
                  <a:lnTo>
                    <a:pt x="3267" y="1411"/>
                  </a:lnTo>
                  <a:lnTo>
                    <a:pt x="3275" y="1412"/>
                  </a:lnTo>
                  <a:lnTo>
                    <a:pt x="3282" y="1416"/>
                  </a:lnTo>
                  <a:lnTo>
                    <a:pt x="3290" y="1419"/>
                  </a:lnTo>
                  <a:lnTo>
                    <a:pt x="3296" y="1423"/>
                  </a:lnTo>
                  <a:lnTo>
                    <a:pt x="3303" y="1428"/>
                  </a:lnTo>
                  <a:lnTo>
                    <a:pt x="3309" y="1433"/>
                  </a:lnTo>
                  <a:lnTo>
                    <a:pt x="3314" y="1439"/>
                  </a:lnTo>
                  <a:lnTo>
                    <a:pt x="3319" y="1445"/>
                  </a:lnTo>
                  <a:lnTo>
                    <a:pt x="3323" y="1452"/>
                  </a:lnTo>
                  <a:lnTo>
                    <a:pt x="3326" y="1459"/>
                  </a:lnTo>
                  <a:lnTo>
                    <a:pt x="3329" y="1466"/>
                  </a:lnTo>
                  <a:lnTo>
                    <a:pt x="3331" y="1475"/>
                  </a:lnTo>
                  <a:lnTo>
                    <a:pt x="3332" y="1483"/>
                  </a:lnTo>
                  <a:lnTo>
                    <a:pt x="3333" y="1491"/>
                  </a:lnTo>
                  <a:lnTo>
                    <a:pt x="3333" y="1769"/>
                  </a:lnTo>
                  <a:lnTo>
                    <a:pt x="3332" y="1777"/>
                  </a:lnTo>
                  <a:lnTo>
                    <a:pt x="3331" y="1786"/>
                  </a:lnTo>
                  <a:lnTo>
                    <a:pt x="3329" y="1793"/>
                  </a:lnTo>
                  <a:lnTo>
                    <a:pt x="3326" y="1801"/>
                  </a:lnTo>
                  <a:lnTo>
                    <a:pt x="3323" y="1808"/>
                  </a:lnTo>
                  <a:lnTo>
                    <a:pt x="3319" y="1815"/>
                  </a:lnTo>
                  <a:lnTo>
                    <a:pt x="3314" y="1822"/>
                  </a:lnTo>
                  <a:lnTo>
                    <a:pt x="3309" y="1827"/>
                  </a:lnTo>
                  <a:lnTo>
                    <a:pt x="3303" y="1832"/>
                  </a:lnTo>
                  <a:lnTo>
                    <a:pt x="3296" y="1837"/>
                  </a:lnTo>
                  <a:lnTo>
                    <a:pt x="3290" y="1841"/>
                  </a:lnTo>
                  <a:lnTo>
                    <a:pt x="3282" y="1845"/>
                  </a:lnTo>
                  <a:lnTo>
                    <a:pt x="3275" y="1847"/>
                  </a:lnTo>
                  <a:lnTo>
                    <a:pt x="3267" y="1849"/>
                  </a:lnTo>
                  <a:lnTo>
                    <a:pt x="3259" y="1851"/>
                  </a:lnTo>
                  <a:lnTo>
                    <a:pt x="3251" y="1851"/>
                  </a:lnTo>
                  <a:lnTo>
                    <a:pt x="2976" y="1851"/>
                  </a:lnTo>
                  <a:lnTo>
                    <a:pt x="2971" y="1875"/>
                  </a:lnTo>
                  <a:lnTo>
                    <a:pt x="2966" y="1900"/>
                  </a:lnTo>
                  <a:lnTo>
                    <a:pt x="2961" y="1924"/>
                  </a:lnTo>
                  <a:lnTo>
                    <a:pt x="2955" y="1948"/>
                  </a:lnTo>
                  <a:lnTo>
                    <a:pt x="2949" y="1971"/>
                  </a:lnTo>
                  <a:lnTo>
                    <a:pt x="2942" y="1995"/>
                  </a:lnTo>
                  <a:lnTo>
                    <a:pt x="2936" y="2019"/>
                  </a:lnTo>
                  <a:lnTo>
                    <a:pt x="2928" y="2041"/>
                  </a:lnTo>
                  <a:lnTo>
                    <a:pt x="2920" y="2064"/>
                  </a:lnTo>
                  <a:lnTo>
                    <a:pt x="2912" y="2087"/>
                  </a:lnTo>
                  <a:lnTo>
                    <a:pt x="2904" y="2110"/>
                  </a:lnTo>
                  <a:lnTo>
                    <a:pt x="2895" y="2132"/>
                  </a:lnTo>
                  <a:lnTo>
                    <a:pt x="2885" y="2155"/>
                  </a:lnTo>
                  <a:lnTo>
                    <a:pt x="2876" y="2177"/>
                  </a:lnTo>
                  <a:lnTo>
                    <a:pt x="2865" y="2198"/>
                  </a:lnTo>
                  <a:lnTo>
                    <a:pt x="2855" y="2220"/>
                  </a:lnTo>
                  <a:lnTo>
                    <a:pt x="3078" y="2382"/>
                  </a:lnTo>
                  <a:lnTo>
                    <a:pt x="3085" y="2387"/>
                  </a:lnTo>
                  <a:lnTo>
                    <a:pt x="3091" y="2393"/>
                  </a:lnTo>
                  <a:lnTo>
                    <a:pt x="3096" y="2399"/>
                  </a:lnTo>
                  <a:lnTo>
                    <a:pt x="3100" y="2406"/>
                  </a:lnTo>
                  <a:lnTo>
                    <a:pt x="3104" y="2413"/>
                  </a:lnTo>
                  <a:lnTo>
                    <a:pt x="3107" y="2420"/>
                  </a:lnTo>
                  <a:lnTo>
                    <a:pt x="3109" y="2428"/>
                  </a:lnTo>
                  <a:lnTo>
                    <a:pt x="3111" y="2435"/>
                  </a:lnTo>
                  <a:lnTo>
                    <a:pt x="3112" y="2443"/>
                  </a:lnTo>
                  <a:lnTo>
                    <a:pt x="3112" y="2451"/>
                  </a:lnTo>
                  <a:lnTo>
                    <a:pt x="3111" y="2459"/>
                  </a:lnTo>
                  <a:lnTo>
                    <a:pt x="3110" y="2467"/>
                  </a:lnTo>
                  <a:lnTo>
                    <a:pt x="3108" y="2474"/>
                  </a:lnTo>
                  <a:lnTo>
                    <a:pt x="3105" y="2482"/>
                  </a:lnTo>
                  <a:lnTo>
                    <a:pt x="3101" y="2489"/>
                  </a:lnTo>
                  <a:lnTo>
                    <a:pt x="3096" y="2496"/>
                  </a:lnTo>
                  <a:lnTo>
                    <a:pt x="2933" y="2721"/>
                  </a:lnTo>
                  <a:lnTo>
                    <a:pt x="2927" y="2728"/>
                  </a:lnTo>
                  <a:lnTo>
                    <a:pt x="2922" y="2734"/>
                  </a:lnTo>
                  <a:lnTo>
                    <a:pt x="2916" y="2739"/>
                  </a:lnTo>
                  <a:lnTo>
                    <a:pt x="2909" y="2743"/>
                  </a:lnTo>
                  <a:lnTo>
                    <a:pt x="2901" y="2747"/>
                  </a:lnTo>
                  <a:lnTo>
                    <a:pt x="2894" y="2750"/>
                  </a:lnTo>
                  <a:lnTo>
                    <a:pt x="2887" y="2753"/>
                  </a:lnTo>
                  <a:lnTo>
                    <a:pt x="2879" y="2754"/>
                  </a:lnTo>
                  <a:lnTo>
                    <a:pt x="2871" y="2755"/>
                  </a:lnTo>
                  <a:lnTo>
                    <a:pt x="2863" y="2755"/>
                  </a:lnTo>
                  <a:lnTo>
                    <a:pt x="2855" y="2754"/>
                  </a:lnTo>
                  <a:lnTo>
                    <a:pt x="2848" y="2753"/>
                  </a:lnTo>
                  <a:lnTo>
                    <a:pt x="2840" y="2751"/>
                  </a:lnTo>
                  <a:lnTo>
                    <a:pt x="2832" y="2748"/>
                  </a:lnTo>
                  <a:lnTo>
                    <a:pt x="2825" y="2744"/>
                  </a:lnTo>
                  <a:lnTo>
                    <a:pt x="2818" y="2739"/>
                  </a:lnTo>
                  <a:lnTo>
                    <a:pt x="2595" y="2578"/>
                  </a:lnTo>
                  <a:lnTo>
                    <a:pt x="2577" y="2595"/>
                  </a:lnTo>
                  <a:lnTo>
                    <a:pt x="2560" y="2611"/>
                  </a:lnTo>
                  <a:lnTo>
                    <a:pt x="2541" y="2627"/>
                  </a:lnTo>
                  <a:lnTo>
                    <a:pt x="2523" y="2643"/>
                  </a:lnTo>
                  <a:lnTo>
                    <a:pt x="2505" y="2658"/>
                  </a:lnTo>
                  <a:lnTo>
                    <a:pt x="2486" y="2673"/>
                  </a:lnTo>
                  <a:lnTo>
                    <a:pt x="2466" y="2688"/>
                  </a:lnTo>
                  <a:lnTo>
                    <a:pt x="2447" y="2702"/>
                  </a:lnTo>
                  <a:lnTo>
                    <a:pt x="2427" y="2717"/>
                  </a:lnTo>
                  <a:lnTo>
                    <a:pt x="2407" y="2731"/>
                  </a:lnTo>
                  <a:lnTo>
                    <a:pt x="2387" y="2744"/>
                  </a:lnTo>
                  <a:lnTo>
                    <a:pt x="2366" y="2757"/>
                  </a:lnTo>
                  <a:lnTo>
                    <a:pt x="2345" y="2770"/>
                  </a:lnTo>
                  <a:lnTo>
                    <a:pt x="2324" y="2782"/>
                  </a:lnTo>
                  <a:lnTo>
                    <a:pt x="2302" y="2794"/>
                  </a:lnTo>
                  <a:lnTo>
                    <a:pt x="2281" y="2806"/>
                  </a:lnTo>
                  <a:lnTo>
                    <a:pt x="2366" y="3067"/>
                  </a:lnTo>
                  <a:lnTo>
                    <a:pt x="2368" y="3076"/>
                  </a:lnTo>
                  <a:lnTo>
                    <a:pt x="2369" y="3084"/>
                  </a:lnTo>
                  <a:lnTo>
                    <a:pt x="2370" y="3092"/>
                  </a:lnTo>
                  <a:lnTo>
                    <a:pt x="2370" y="3100"/>
                  </a:lnTo>
                  <a:lnTo>
                    <a:pt x="2369" y="3108"/>
                  </a:lnTo>
                  <a:lnTo>
                    <a:pt x="2367" y="3115"/>
                  </a:lnTo>
                  <a:lnTo>
                    <a:pt x="2364" y="3123"/>
                  </a:lnTo>
                  <a:lnTo>
                    <a:pt x="2361" y="3130"/>
                  </a:lnTo>
                  <a:lnTo>
                    <a:pt x="2357" y="3137"/>
                  </a:lnTo>
                  <a:lnTo>
                    <a:pt x="2353" y="3143"/>
                  </a:lnTo>
                  <a:lnTo>
                    <a:pt x="2348" y="3149"/>
                  </a:lnTo>
                  <a:lnTo>
                    <a:pt x="2342" y="3155"/>
                  </a:lnTo>
                  <a:lnTo>
                    <a:pt x="2336" y="3160"/>
                  </a:lnTo>
                  <a:lnTo>
                    <a:pt x="2329" y="3164"/>
                  </a:lnTo>
                  <a:lnTo>
                    <a:pt x="2321" y="3168"/>
                  </a:lnTo>
                  <a:lnTo>
                    <a:pt x="2314" y="3171"/>
                  </a:lnTo>
                  <a:lnTo>
                    <a:pt x="2049" y="3257"/>
                  </a:lnTo>
                  <a:lnTo>
                    <a:pt x="2041" y="3259"/>
                  </a:lnTo>
                  <a:lnTo>
                    <a:pt x="2033" y="3260"/>
                  </a:lnTo>
                  <a:lnTo>
                    <a:pt x="2025" y="3261"/>
                  </a:lnTo>
                  <a:lnTo>
                    <a:pt x="2016" y="3261"/>
                  </a:lnTo>
                  <a:lnTo>
                    <a:pt x="2008" y="3259"/>
                  </a:lnTo>
                  <a:lnTo>
                    <a:pt x="2001" y="3258"/>
                  </a:lnTo>
                  <a:lnTo>
                    <a:pt x="1994" y="3255"/>
                  </a:lnTo>
                  <a:lnTo>
                    <a:pt x="1986" y="3252"/>
                  </a:lnTo>
                  <a:lnTo>
                    <a:pt x="1979" y="3248"/>
                  </a:lnTo>
                  <a:lnTo>
                    <a:pt x="1973" y="3243"/>
                  </a:lnTo>
                  <a:lnTo>
                    <a:pt x="1967" y="3238"/>
                  </a:lnTo>
                  <a:lnTo>
                    <a:pt x="1962" y="3232"/>
                  </a:lnTo>
                  <a:lnTo>
                    <a:pt x="1957" y="3226"/>
                  </a:lnTo>
                  <a:lnTo>
                    <a:pt x="1952" y="3219"/>
                  </a:lnTo>
                  <a:lnTo>
                    <a:pt x="1948" y="3212"/>
                  </a:lnTo>
                  <a:lnTo>
                    <a:pt x="1945" y="3204"/>
                  </a:lnTo>
                  <a:lnTo>
                    <a:pt x="1860" y="2942"/>
                  </a:lnTo>
                  <a:lnTo>
                    <a:pt x="1836" y="2945"/>
                  </a:lnTo>
                  <a:lnTo>
                    <a:pt x="1813" y="2948"/>
                  </a:lnTo>
                  <a:lnTo>
                    <a:pt x="1789" y="2950"/>
                  </a:lnTo>
                  <a:lnTo>
                    <a:pt x="1764" y="2953"/>
                  </a:lnTo>
                  <a:lnTo>
                    <a:pt x="1740" y="2954"/>
                  </a:lnTo>
                  <a:lnTo>
                    <a:pt x="1716" y="2955"/>
                  </a:lnTo>
                  <a:lnTo>
                    <a:pt x="1691" y="2956"/>
                  </a:lnTo>
                  <a:lnTo>
                    <a:pt x="1666" y="2956"/>
                  </a:lnTo>
                  <a:lnTo>
                    <a:pt x="1642" y="2956"/>
                  </a:lnTo>
                  <a:lnTo>
                    <a:pt x="1617" y="2955"/>
                  </a:lnTo>
                  <a:lnTo>
                    <a:pt x="1593" y="2954"/>
                  </a:lnTo>
                  <a:lnTo>
                    <a:pt x="1568" y="2953"/>
                  </a:lnTo>
                  <a:lnTo>
                    <a:pt x="1544" y="2950"/>
                  </a:lnTo>
                  <a:lnTo>
                    <a:pt x="1520" y="2948"/>
                  </a:lnTo>
                  <a:lnTo>
                    <a:pt x="1496" y="2945"/>
                  </a:lnTo>
                  <a:lnTo>
                    <a:pt x="1472" y="2942"/>
                  </a:lnTo>
                  <a:lnTo>
                    <a:pt x="1387" y="3204"/>
                  </a:lnTo>
                  <a:lnTo>
                    <a:pt x="1384" y="3212"/>
                  </a:lnTo>
                  <a:lnTo>
                    <a:pt x="1381" y="3219"/>
                  </a:lnTo>
                  <a:lnTo>
                    <a:pt x="1376" y="3226"/>
                  </a:lnTo>
                  <a:lnTo>
                    <a:pt x="1371" y="3232"/>
                  </a:lnTo>
                  <a:lnTo>
                    <a:pt x="1366" y="3238"/>
                  </a:lnTo>
                  <a:lnTo>
                    <a:pt x="1359" y="3243"/>
                  </a:lnTo>
                  <a:lnTo>
                    <a:pt x="1353" y="3248"/>
                  </a:lnTo>
                  <a:lnTo>
                    <a:pt x="1346" y="3252"/>
                  </a:lnTo>
                  <a:lnTo>
                    <a:pt x="1339" y="3255"/>
                  </a:lnTo>
                  <a:lnTo>
                    <a:pt x="1332" y="3258"/>
                  </a:lnTo>
                  <a:lnTo>
                    <a:pt x="1324" y="3259"/>
                  </a:lnTo>
                  <a:lnTo>
                    <a:pt x="1316" y="3261"/>
                  </a:lnTo>
                  <a:lnTo>
                    <a:pt x="1308" y="3261"/>
                  </a:lnTo>
                  <a:lnTo>
                    <a:pt x="1300" y="3260"/>
                  </a:lnTo>
                  <a:lnTo>
                    <a:pt x="1292" y="3259"/>
                  </a:lnTo>
                  <a:lnTo>
                    <a:pt x="1283" y="3257"/>
                  </a:lnTo>
                  <a:lnTo>
                    <a:pt x="1019" y="3171"/>
                  </a:lnTo>
                  <a:lnTo>
                    <a:pt x="1011" y="3168"/>
                  </a:lnTo>
                  <a:lnTo>
                    <a:pt x="1004" y="3164"/>
                  </a:lnTo>
                  <a:lnTo>
                    <a:pt x="997" y="3160"/>
                  </a:lnTo>
                  <a:lnTo>
                    <a:pt x="991" y="3155"/>
                  </a:lnTo>
                  <a:lnTo>
                    <a:pt x="985" y="3149"/>
                  </a:lnTo>
                  <a:lnTo>
                    <a:pt x="979" y="3143"/>
                  </a:lnTo>
                  <a:lnTo>
                    <a:pt x="975" y="3137"/>
                  </a:lnTo>
                  <a:lnTo>
                    <a:pt x="972" y="3130"/>
                  </a:lnTo>
                  <a:lnTo>
                    <a:pt x="968" y="3123"/>
                  </a:lnTo>
                  <a:lnTo>
                    <a:pt x="965" y="3115"/>
                  </a:lnTo>
                  <a:lnTo>
                    <a:pt x="964" y="3108"/>
                  </a:lnTo>
                  <a:lnTo>
                    <a:pt x="962" y="3100"/>
                  </a:lnTo>
                  <a:lnTo>
                    <a:pt x="962" y="3092"/>
                  </a:lnTo>
                  <a:lnTo>
                    <a:pt x="963" y="3084"/>
                  </a:lnTo>
                  <a:lnTo>
                    <a:pt x="964" y="3076"/>
                  </a:lnTo>
                  <a:lnTo>
                    <a:pt x="966" y="3067"/>
                  </a:lnTo>
                  <a:lnTo>
                    <a:pt x="1052" y="2806"/>
                  </a:lnTo>
                  <a:lnTo>
                    <a:pt x="1030" y="2794"/>
                  </a:lnTo>
                  <a:lnTo>
                    <a:pt x="1009" y="2782"/>
                  </a:lnTo>
                  <a:lnTo>
                    <a:pt x="987" y="2770"/>
                  </a:lnTo>
                  <a:lnTo>
                    <a:pt x="967" y="2757"/>
                  </a:lnTo>
                  <a:lnTo>
                    <a:pt x="946" y="2744"/>
                  </a:lnTo>
                  <a:lnTo>
                    <a:pt x="926" y="2731"/>
                  </a:lnTo>
                  <a:lnTo>
                    <a:pt x="906" y="2717"/>
                  </a:lnTo>
                  <a:lnTo>
                    <a:pt x="886" y="2702"/>
                  </a:lnTo>
                  <a:lnTo>
                    <a:pt x="866" y="2688"/>
                  </a:lnTo>
                  <a:lnTo>
                    <a:pt x="847" y="2673"/>
                  </a:lnTo>
                  <a:lnTo>
                    <a:pt x="828" y="2658"/>
                  </a:lnTo>
                  <a:lnTo>
                    <a:pt x="809" y="2643"/>
                  </a:lnTo>
                  <a:lnTo>
                    <a:pt x="791" y="2627"/>
                  </a:lnTo>
                  <a:lnTo>
                    <a:pt x="773" y="2611"/>
                  </a:lnTo>
                  <a:lnTo>
                    <a:pt x="755" y="2594"/>
                  </a:lnTo>
                  <a:lnTo>
                    <a:pt x="737" y="2577"/>
                  </a:lnTo>
                  <a:lnTo>
                    <a:pt x="515" y="2739"/>
                  </a:lnTo>
                  <a:lnTo>
                    <a:pt x="507" y="2744"/>
                  </a:lnTo>
                  <a:lnTo>
                    <a:pt x="500" y="2748"/>
                  </a:lnTo>
                  <a:lnTo>
                    <a:pt x="493" y="2751"/>
                  </a:lnTo>
                  <a:lnTo>
                    <a:pt x="485" y="2753"/>
                  </a:lnTo>
                  <a:lnTo>
                    <a:pt x="477" y="2754"/>
                  </a:lnTo>
                  <a:lnTo>
                    <a:pt x="469" y="2755"/>
                  </a:lnTo>
                  <a:lnTo>
                    <a:pt x="461" y="2755"/>
                  </a:lnTo>
                  <a:lnTo>
                    <a:pt x="453" y="2754"/>
                  </a:lnTo>
                  <a:lnTo>
                    <a:pt x="445" y="2753"/>
                  </a:lnTo>
                  <a:lnTo>
                    <a:pt x="438" y="2750"/>
                  </a:lnTo>
                  <a:lnTo>
                    <a:pt x="431" y="2747"/>
                  </a:lnTo>
                  <a:lnTo>
                    <a:pt x="423" y="2743"/>
                  </a:lnTo>
                  <a:lnTo>
                    <a:pt x="417" y="2739"/>
                  </a:lnTo>
                  <a:lnTo>
                    <a:pt x="411" y="2734"/>
                  </a:lnTo>
                  <a:lnTo>
                    <a:pt x="405" y="2728"/>
                  </a:lnTo>
                  <a:lnTo>
                    <a:pt x="400" y="2721"/>
                  </a:lnTo>
                  <a:lnTo>
                    <a:pt x="236" y="2496"/>
                  </a:lnTo>
                  <a:lnTo>
                    <a:pt x="231" y="2489"/>
                  </a:lnTo>
                  <a:lnTo>
                    <a:pt x="228" y="2482"/>
                  </a:lnTo>
                  <a:lnTo>
                    <a:pt x="225" y="2474"/>
                  </a:lnTo>
                  <a:lnTo>
                    <a:pt x="222" y="2467"/>
                  </a:lnTo>
                  <a:lnTo>
                    <a:pt x="221" y="2459"/>
                  </a:lnTo>
                  <a:lnTo>
                    <a:pt x="221" y="2451"/>
                  </a:lnTo>
                  <a:lnTo>
                    <a:pt x="221" y="2443"/>
                  </a:lnTo>
                  <a:lnTo>
                    <a:pt x="221" y="2435"/>
                  </a:lnTo>
                  <a:lnTo>
                    <a:pt x="223" y="2428"/>
                  </a:lnTo>
                  <a:lnTo>
                    <a:pt x="226" y="2420"/>
                  </a:lnTo>
                  <a:lnTo>
                    <a:pt x="229" y="2413"/>
                  </a:lnTo>
                  <a:lnTo>
                    <a:pt x="232" y="2406"/>
                  </a:lnTo>
                  <a:lnTo>
                    <a:pt x="237" y="2399"/>
                  </a:lnTo>
                  <a:lnTo>
                    <a:pt x="242" y="2393"/>
                  </a:lnTo>
                  <a:lnTo>
                    <a:pt x="248" y="2387"/>
                  </a:lnTo>
                  <a:lnTo>
                    <a:pt x="254" y="2382"/>
                  </a:lnTo>
                  <a:lnTo>
                    <a:pt x="477" y="2220"/>
                  </a:lnTo>
                  <a:lnTo>
                    <a:pt x="467" y="2198"/>
                  </a:lnTo>
                  <a:lnTo>
                    <a:pt x="457" y="2176"/>
                  </a:lnTo>
                  <a:lnTo>
                    <a:pt x="447" y="2155"/>
                  </a:lnTo>
                  <a:lnTo>
                    <a:pt x="437" y="2132"/>
                  </a:lnTo>
                  <a:lnTo>
                    <a:pt x="428" y="2110"/>
                  </a:lnTo>
                  <a:lnTo>
                    <a:pt x="420" y="2087"/>
                  </a:lnTo>
                  <a:lnTo>
                    <a:pt x="412" y="2064"/>
                  </a:lnTo>
                  <a:lnTo>
                    <a:pt x="404" y="2041"/>
                  </a:lnTo>
                  <a:lnTo>
                    <a:pt x="397" y="2019"/>
                  </a:lnTo>
                  <a:lnTo>
                    <a:pt x="390" y="1995"/>
                  </a:lnTo>
                  <a:lnTo>
                    <a:pt x="384" y="1971"/>
                  </a:lnTo>
                  <a:lnTo>
                    <a:pt x="377" y="1948"/>
                  </a:lnTo>
                  <a:lnTo>
                    <a:pt x="372" y="1924"/>
                  </a:lnTo>
                  <a:lnTo>
                    <a:pt x="366" y="1900"/>
                  </a:lnTo>
                  <a:lnTo>
                    <a:pt x="362" y="1875"/>
                  </a:lnTo>
                  <a:lnTo>
                    <a:pt x="357" y="1851"/>
                  </a:lnTo>
                  <a:lnTo>
                    <a:pt x="82" y="1851"/>
                  </a:lnTo>
                  <a:lnTo>
                    <a:pt x="73" y="1851"/>
                  </a:lnTo>
                  <a:lnTo>
                    <a:pt x="65" y="1849"/>
                  </a:lnTo>
                  <a:lnTo>
                    <a:pt x="57" y="1847"/>
                  </a:lnTo>
                  <a:lnTo>
                    <a:pt x="50" y="1845"/>
                  </a:lnTo>
                  <a:lnTo>
                    <a:pt x="43" y="1841"/>
                  </a:lnTo>
                  <a:lnTo>
                    <a:pt x="36" y="1837"/>
                  </a:lnTo>
                  <a:lnTo>
                    <a:pt x="29" y="1832"/>
                  </a:lnTo>
                  <a:lnTo>
                    <a:pt x="24" y="1827"/>
                  </a:lnTo>
                  <a:lnTo>
                    <a:pt x="18" y="1822"/>
                  </a:lnTo>
                  <a:lnTo>
                    <a:pt x="14" y="1815"/>
                  </a:lnTo>
                  <a:lnTo>
                    <a:pt x="9" y="1808"/>
                  </a:lnTo>
                  <a:lnTo>
                    <a:pt x="6" y="1801"/>
                  </a:lnTo>
                  <a:lnTo>
                    <a:pt x="3" y="1793"/>
                  </a:lnTo>
                  <a:lnTo>
                    <a:pt x="1" y="1786"/>
                  </a:lnTo>
                  <a:lnTo>
                    <a:pt x="0" y="1777"/>
                  </a:lnTo>
                  <a:lnTo>
                    <a:pt x="0" y="1769"/>
                  </a:lnTo>
                  <a:lnTo>
                    <a:pt x="0" y="1491"/>
                  </a:lnTo>
                  <a:lnTo>
                    <a:pt x="0" y="1483"/>
                  </a:lnTo>
                  <a:lnTo>
                    <a:pt x="1" y="1475"/>
                  </a:lnTo>
                  <a:lnTo>
                    <a:pt x="3" y="1466"/>
                  </a:lnTo>
                  <a:lnTo>
                    <a:pt x="6" y="1459"/>
                  </a:lnTo>
                  <a:lnTo>
                    <a:pt x="9" y="1452"/>
                  </a:lnTo>
                  <a:lnTo>
                    <a:pt x="14" y="1445"/>
                  </a:lnTo>
                  <a:lnTo>
                    <a:pt x="18" y="1439"/>
                  </a:lnTo>
                  <a:lnTo>
                    <a:pt x="24" y="1433"/>
                  </a:lnTo>
                  <a:lnTo>
                    <a:pt x="29" y="1428"/>
                  </a:lnTo>
                  <a:lnTo>
                    <a:pt x="36" y="1423"/>
                  </a:lnTo>
                  <a:lnTo>
                    <a:pt x="43" y="1419"/>
                  </a:lnTo>
                  <a:lnTo>
                    <a:pt x="50" y="1416"/>
                  </a:lnTo>
                  <a:lnTo>
                    <a:pt x="57" y="1412"/>
                  </a:lnTo>
                  <a:lnTo>
                    <a:pt x="65" y="1411"/>
                  </a:lnTo>
                  <a:lnTo>
                    <a:pt x="73" y="1409"/>
                  </a:lnTo>
                  <a:lnTo>
                    <a:pt x="82" y="1409"/>
                  </a:lnTo>
                  <a:lnTo>
                    <a:pt x="357" y="1409"/>
                  </a:lnTo>
                  <a:lnTo>
                    <a:pt x="362" y="1385"/>
                  </a:lnTo>
                  <a:lnTo>
                    <a:pt x="366" y="1360"/>
                  </a:lnTo>
                  <a:lnTo>
                    <a:pt x="372" y="1337"/>
                  </a:lnTo>
                  <a:lnTo>
                    <a:pt x="377" y="1313"/>
                  </a:lnTo>
                  <a:lnTo>
                    <a:pt x="384" y="1289"/>
                  </a:lnTo>
                  <a:lnTo>
                    <a:pt x="390" y="1265"/>
                  </a:lnTo>
                  <a:lnTo>
                    <a:pt x="397" y="1242"/>
                  </a:lnTo>
                  <a:lnTo>
                    <a:pt x="404" y="1219"/>
                  </a:lnTo>
                  <a:lnTo>
                    <a:pt x="412" y="1196"/>
                  </a:lnTo>
                  <a:lnTo>
                    <a:pt x="420" y="1173"/>
                  </a:lnTo>
                  <a:lnTo>
                    <a:pt x="428" y="1150"/>
                  </a:lnTo>
                  <a:lnTo>
                    <a:pt x="437" y="1128"/>
                  </a:lnTo>
                  <a:lnTo>
                    <a:pt x="447" y="1105"/>
                  </a:lnTo>
                  <a:lnTo>
                    <a:pt x="457" y="1083"/>
                  </a:lnTo>
                  <a:lnTo>
                    <a:pt x="467" y="1062"/>
                  </a:lnTo>
                  <a:lnTo>
                    <a:pt x="477" y="1040"/>
                  </a:lnTo>
                  <a:lnTo>
                    <a:pt x="254" y="878"/>
                  </a:lnTo>
                  <a:lnTo>
                    <a:pt x="248" y="873"/>
                  </a:lnTo>
                  <a:lnTo>
                    <a:pt x="242" y="867"/>
                  </a:lnTo>
                  <a:lnTo>
                    <a:pt x="237" y="861"/>
                  </a:lnTo>
                  <a:lnTo>
                    <a:pt x="232" y="855"/>
                  </a:lnTo>
                  <a:lnTo>
                    <a:pt x="229" y="847"/>
                  </a:lnTo>
                  <a:lnTo>
                    <a:pt x="226" y="840"/>
                  </a:lnTo>
                  <a:lnTo>
                    <a:pt x="223" y="832"/>
                  </a:lnTo>
                  <a:lnTo>
                    <a:pt x="221" y="825"/>
                  </a:lnTo>
                  <a:lnTo>
                    <a:pt x="221" y="817"/>
                  </a:lnTo>
                  <a:lnTo>
                    <a:pt x="221" y="809"/>
                  </a:lnTo>
                  <a:lnTo>
                    <a:pt x="221" y="801"/>
                  </a:lnTo>
                  <a:lnTo>
                    <a:pt x="222" y="793"/>
                  </a:lnTo>
                  <a:lnTo>
                    <a:pt x="225" y="785"/>
                  </a:lnTo>
                  <a:lnTo>
                    <a:pt x="228" y="778"/>
                  </a:lnTo>
                  <a:lnTo>
                    <a:pt x="231" y="771"/>
                  </a:lnTo>
                  <a:lnTo>
                    <a:pt x="236" y="763"/>
                  </a:lnTo>
                  <a:lnTo>
                    <a:pt x="400" y="539"/>
                  </a:lnTo>
                  <a:lnTo>
                    <a:pt x="405" y="532"/>
                  </a:lnTo>
                  <a:lnTo>
                    <a:pt x="411" y="527"/>
                  </a:lnTo>
                  <a:lnTo>
                    <a:pt x="417" y="521"/>
                  </a:lnTo>
                  <a:lnTo>
                    <a:pt x="423" y="517"/>
                  </a:lnTo>
                  <a:lnTo>
                    <a:pt x="431" y="513"/>
                  </a:lnTo>
                  <a:lnTo>
                    <a:pt x="438" y="510"/>
                  </a:lnTo>
                  <a:lnTo>
                    <a:pt x="445" y="508"/>
                  </a:lnTo>
                  <a:lnTo>
                    <a:pt x="453" y="506"/>
                  </a:lnTo>
                  <a:lnTo>
                    <a:pt x="461" y="505"/>
                  </a:lnTo>
                  <a:lnTo>
                    <a:pt x="469" y="505"/>
                  </a:lnTo>
                  <a:lnTo>
                    <a:pt x="477" y="506"/>
                  </a:lnTo>
                  <a:lnTo>
                    <a:pt x="485" y="507"/>
                  </a:lnTo>
                  <a:lnTo>
                    <a:pt x="493" y="510"/>
                  </a:lnTo>
                  <a:lnTo>
                    <a:pt x="500" y="512"/>
                  </a:lnTo>
                  <a:lnTo>
                    <a:pt x="507" y="516"/>
                  </a:lnTo>
                  <a:lnTo>
                    <a:pt x="515" y="521"/>
                  </a:lnTo>
                  <a:lnTo>
                    <a:pt x="737" y="683"/>
                  </a:lnTo>
                  <a:lnTo>
                    <a:pt x="755" y="666"/>
                  </a:lnTo>
                  <a:lnTo>
                    <a:pt x="773" y="649"/>
                  </a:lnTo>
                  <a:lnTo>
                    <a:pt x="791" y="633"/>
                  </a:lnTo>
                  <a:lnTo>
                    <a:pt x="809" y="617"/>
                  </a:lnTo>
                  <a:lnTo>
                    <a:pt x="828" y="602"/>
                  </a:lnTo>
                  <a:lnTo>
                    <a:pt x="847" y="587"/>
                  </a:lnTo>
                  <a:lnTo>
                    <a:pt x="866" y="572"/>
                  </a:lnTo>
                  <a:lnTo>
                    <a:pt x="886" y="557"/>
                  </a:lnTo>
                  <a:lnTo>
                    <a:pt x="906" y="543"/>
                  </a:lnTo>
                  <a:lnTo>
                    <a:pt x="926" y="530"/>
                  </a:lnTo>
                  <a:lnTo>
                    <a:pt x="946" y="516"/>
                  </a:lnTo>
                  <a:lnTo>
                    <a:pt x="967" y="503"/>
                  </a:lnTo>
                  <a:lnTo>
                    <a:pt x="987" y="491"/>
                  </a:lnTo>
                  <a:lnTo>
                    <a:pt x="1009" y="478"/>
                  </a:lnTo>
                  <a:lnTo>
                    <a:pt x="1030" y="466"/>
                  </a:lnTo>
                  <a:lnTo>
                    <a:pt x="1052" y="455"/>
                  </a:lnTo>
                  <a:lnTo>
                    <a:pt x="966" y="193"/>
                  </a:lnTo>
                  <a:lnTo>
                    <a:pt x="964" y="185"/>
                  </a:lnTo>
                  <a:lnTo>
                    <a:pt x="963" y="176"/>
                  </a:lnTo>
                  <a:lnTo>
                    <a:pt x="962" y="168"/>
                  </a:lnTo>
                  <a:lnTo>
                    <a:pt x="962" y="160"/>
                  </a:lnTo>
                  <a:lnTo>
                    <a:pt x="963" y="152"/>
                  </a:lnTo>
                  <a:lnTo>
                    <a:pt x="965" y="144"/>
                  </a:lnTo>
                  <a:lnTo>
                    <a:pt x="968" y="137"/>
                  </a:lnTo>
                  <a:lnTo>
                    <a:pt x="971" y="130"/>
                  </a:lnTo>
                  <a:lnTo>
                    <a:pt x="975" y="123"/>
                  </a:lnTo>
                  <a:lnTo>
                    <a:pt x="979" y="117"/>
                  </a:lnTo>
                  <a:lnTo>
                    <a:pt x="985" y="111"/>
                  </a:lnTo>
                  <a:lnTo>
                    <a:pt x="991" y="105"/>
                  </a:lnTo>
                  <a:lnTo>
                    <a:pt x="997" y="100"/>
                  </a:lnTo>
                  <a:lnTo>
                    <a:pt x="1004" y="96"/>
                  </a:lnTo>
                  <a:lnTo>
                    <a:pt x="1011" y="92"/>
                  </a:lnTo>
                  <a:lnTo>
                    <a:pt x="1019" y="89"/>
                  </a:lnTo>
                  <a:lnTo>
                    <a:pt x="1284" y="3"/>
                  </a:lnTo>
                  <a:lnTo>
                    <a:pt x="1292" y="1"/>
                  </a:lnTo>
                  <a:lnTo>
                    <a:pt x="1300" y="0"/>
                  </a:lnTo>
                  <a:lnTo>
                    <a:pt x="1308" y="0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4089630" y="408500"/>
              <a:ext cx="1702240" cy="1665357"/>
            </a:xfrm>
            <a:custGeom>
              <a:rect l="0" t="0" r="0" b="0"/>
              <a:pathLst>
                <a:path w="2680" h="2622">
                  <a:moveTo>
                    <a:pt x="1340" y="500"/>
                  </a:moveTo>
                  <a:cubicBezTo>
                    <a:pt x="892" y="500"/>
                    <a:pt x="529" y="863"/>
                    <a:pt x="529" y="1311"/>
                  </a:cubicBezTo>
                  <a:lnTo>
                    <a:pt x="529" y="1311"/>
                  </a:lnTo>
                  <a:cubicBezTo>
                    <a:pt x="529" y="1758"/>
                    <a:pt x="892" y="2121"/>
                    <a:pt x="1340" y="2121"/>
                  </a:cubicBezTo>
                  <a:lnTo>
                    <a:pt x="1340" y="2121"/>
                  </a:lnTo>
                  <a:cubicBezTo>
                    <a:pt x="1788" y="2121"/>
                    <a:pt x="2150" y="1758"/>
                    <a:pt x="2150" y="1311"/>
                  </a:cubicBezTo>
                  <a:lnTo>
                    <a:pt x="2150" y="1311"/>
                  </a:lnTo>
                  <a:cubicBezTo>
                    <a:pt x="2150" y="863"/>
                    <a:pt x="1788" y="500"/>
                    <a:pt x="1340" y="500"/>
                  </a:cubicBezTo>
                  <a:moveTo>
                    <a:pt x="1052" y="0"/>
                  </a:moveTo>
                  <a:lnTo>
                    <a:pt x="1058" y="0"/>
                  </a:lnTo>
                  <a:lnTo>
                    <a:pt x="1065" y="0"/>
                  </a:lnTo>
                  <a:lnTo>
                    <a:pt x="1071" y="2"/>
                  </a:lnTo>
                  <a:lnTo>
                    <a:pt x="1077" y="4"/>
                  </a:lnTo>
                  <a:lnTo>
                    <a:pt x="1083" y="7"/>
                  </a:lnTo>
                  <a:lnTo>
                    <a:pt x="1088" y="10"/>
                  </a:lnTo>
                  <a:lnTo>
                    <a:pt x="1093" y="14"/>
                  </a:lnTo>
                  <a:lnTo>
                    <a:pt x="1098" y="18"/>
                  </a:lnTo>
                  <a:lnTo>
                    <a:pt x="1103" y="22"/>
                  </a:lnTo>
                  <a:lnTo>
                    <a:pt x="1106" y="27"/>
                  </a:lnTo>
                  <a:lnTo>
                    <a:pt x="1110" y="33"/>
                  </a:lnTo>
                  <a:lnTo>
                    <a:pt x="1113" y="39"/>
                  </a:lnTo>
                  <a:lnTo>
                    <a:pt x="1116" y="45"/>
                  </a:lnTo>
                  <a:lnTo>
                    <a:pt x="1183" y="256"/>
                  </a:lnTo>
                  <a:lnTo>
                    <a:pt x="1203" y="253"/>
                  </a:lnTo>
                  <a:lnTo>
                    <a:pt x="1222" y="251"/>
                  </a:lnTo>
                  <a:lnTo>
                    <a:pt x="1241" y="249"/>
                  </a:lnTo>
                  <a:lnTo>
                    <a:pt x="1261" y="247"/>
                  </a:lnTo>
                  <a:lnTo>
                    <a:pt x="1281" y="246"/>
                  </a:lnTo>
                  <a:lnTo>
                    <a:pt x="1300" y="245"/>
                  </a:lnTo>
                  <a:lnTo>
                    <a:pt x="1320" y="244"/>
                  </a:lnTo>
                  <a:lnTo>
                    <a:pt x="1340" y="244"/>
                  </a:lnTo>
                  <a:lnTo>
                    <a:pt x="1359" y="244"/>
                  </a:lnTo>
                  <a:lnTo>
                    <a:pt x="1380" y="245"/>
                  </a:lnTo>
                  <a:lnTo>
                    <a:pt x="1399" y="246"/>
                  </a:lnTo>
                  <a:lnTo>
                    <a:pt x="1419" y="247"/>
                  </a:lnTo>
                  <a:lnTo>
                    <a:pt x="1438" y="249"/>
                  </a:lnTo>
                  <a:lnTo>
                    <a:pt x="1457" y="251"/>
                  </a:lnTo>
                  <a:lnTo>
                    <a:pt x="1477" y="253"/>
                  </a:lnTo>
                  <a:lnTo>
                    <a:pt x="1496" y="256"/>
                  </a:lnTo>
                  <a:lnTo>
                    <a:pt x="1564" y="45"/>
                  </a:lnTo>
                  <a:lnTo>
                    <a:pt x="1567" y="39"/>
                  </a:lnTo>
                  <a:lnTo>
                    <a:pt x="1570" y="33"/>
                  </a:lnTo>
                  <a:lnTo>
                    <a:pt x="1574" y="27"/>
                  </a:lnTo>
                  <a:lnTo>
                    <a:pt x="1577" y="22"/>
                  </a:lnTo>
                  <a:lnTo>
                    <a:pt x="1582" y="18"/>
                  </a:lnTo>
                  <a:lnTo>
                    <a:pt x="1586" y="14"/>
                  </a:lnTo>
                  <a:lnTo>
                    <a:pt x="1592" y="10"/>
                  </a:lnTo>
                  <a:lnTo>
                    <a:pt x="1597" y="7"/>
                  </a:lnTo>
                  <a:lnTo>
                    <a:pt x="1603" y="4"/>
                  </a:lnTo>
                  <a:lnTo>
                    <a:pt x="1609" y="2"/>
                  </a:lnTo>
                  <a:lnTo>
                    <a:pt x="1615" y="0"/>
                  </a:lnTo>
                  <a:lnTo>
                    <a:pt x="1621" y="0"/>
                  </a:lnTo>
                  <a:lnTo>
                    <a:pt x="1628" y="0"/>
                  </a:lnTo>
                  <a:lnTo>
                    <a:pt x="1635" y="0"/>
                  </a:lnTo>
                  <a:lnTo>
                    <a:pt x="1641" y="1"/>
                  </a:lnTo>
                  <a:lnTo>
                    <a:pt x="1648" y="2"/>
                  </a:lnTo>
                  <a:lnTo>
                    <a:pt x="1860" y="72"/>
                  </a:lnTo>
                  <a:lnTo>
                    <a:pt x="1867" y="74"/>
                  </a:lnTo>
                  <a:lnTo>
                    <a:pt x="1873" y="77"/>
                  </a:lnTo>
                  <a:lnTo>
                    <a:pt x="1878" y="80"/>
                  </a:lnTo>
                  <a:lnTo>
                    <a:pt x="1883" y="84"/>
                  </a:lnTo>
                  <a:lnTo>
                    <a:pt x="1888" y="89"/>
                  </a:lnTo>
                  <a:lnTo>
                    <a:pt x="1892" y="94"/>
                  </a:lnTo>
                  <a:lnTo>
                    <a:pt x="1895" y="99"/>
                  </a:lnTo>
                  <a:lnTo>
                    <a:pt x="1899" y="104"/>
                  </a:lnTo>
                  <a:lnTo>
                    <a:pt x="1901" y="110"/>
                  </a:lnTo>
                  <a:lnTo>
                    <a:pt x="1904" y="116"/>
                  </a:lnTo>
                  <a:lnTo>
                    <a:pt x="1905" y="122"/>
                  </a:lnTo>
                  <a:lnTo>
                    <a:pt x="1906" y="129"/>
                  </a:lnTo>
                  <a:lnTo>
                    <a:pt x="1906" y="135"/>
                  </a:lnTo>
                  <a:lnTo>
                    <a:pt x="1905" y="142"/>
                  </a:lnTo>
                  <a:lnTo>
                    <a:pt x="1904" y="148"/>
                  </a:lnTo>
                  <a:lnTo>
                    <a:pt x="1903" y="155"/>
                  </a:lnTo>
                  <a:lnTo>
                    <a:pt x="1834" y="365"/>
                  </a:lnTo>
                  <a:lnTo>
                    <a:pt x="1851" y="375"/>
                  </a:lnTo>
                  <a:lnTo>
                    <a:pt x="1869" y="384"/>
                  </a:lnTo>
                  <a:lnTo>
                    <a:pt x="1886" y="394"/>
                  </a:lnTo>
                  <a:lnTo>
                    <a:pt x="1903" y="405"/>
                  </a:lnTo>
                  <a:lnTo>
                    <a:pt x="1919" y="415"/>
                  </a:lnTo>
                  <a:lnTo>
                    <a:pt x="1935" y="426"/>
                  </a:lnTo>
                  <a:lnTo>
                    <a:pt x="1951" y="437"/>
                  </a:lnTo>
                  <a:lnTo>
                    <a:pt x="1968" y="448"/>
                  </a:lnTo>
                  <a:lnTo>
                    <a:pt x="1983" y="460"/>
                  </a:lnTo>
                  <a:lnTo>
                    <a:pt x="1999" y="472"/>
                  </a:lnTo>
                  <a:lnTo>
                    <a:pt x="2014" y="484"/>
                  </a:lnTo>
                  <a:lnTo>
                    <a:pt x="2029" y="496"/>
                  </a:lnTo>
                  <a:lnTo>
                    <a:pt x="2044" y="509"/>
                  </a:lnTo>
                  <a:lnTo>
                    <a:pt x="2058" y="522"/>
                  </a:lnTo>
                  <a:lnTo>
                    <a:pt x="2073" y="535"/>
                  </a:lnTo>
                  <a:lnTo>
                    <a:pt x="2087" y="549"/>
                  </a:lnTo>
                  <a:lnTo>
                    <a:pt x="2266" y="419"/>
                  </a:lnTo>
                  <a:lnTo>
                    <a:pt x="2272" y="415"/>
                  </a:lnTo>
                  <a:lnTo>
                    <a:pt x="2278" y="412"/>
                  </a:lnTo>
                  <a:lnTo>
                    <a:pt x="2284" y="410"/>
                  </a:lnTo>
                  <a:lnTo>
                    <a:pt x="2290" y="408"/>
                  </a:lnTo>
                  <a:lnTo>
                    <a:pt x="2296" y="407"/>
                  </a:lnTo>
                  <a:lnTo>
                    <a:pt x="2303" y="406"/>
                  </a:lnTo>
                  <a:lnTo>
                    <a:pt x="2309" y="406"/>
                  </a:lnTo>
                  <a:lnTo>
                    <a:pt x="2315" y="407"/>
                  </a:lnTo>
                  <a:lnTo>
                    <a:pt x="2321" y="408"/>
                  </a:lnTo>
                  <a:lnTo>
                    <a:pt x="2327" y="410"/>
                  </a:lnTo>
                  <a:lnTo>
                    <a:pt x="2333" y="412"/>
                  </a:lnTo>
                  <a:lnTo>
                    <a:pt x="2339" y="415"/>
                  </a:lnTo>
                  <a:lnTo>
                    <a:pt x="2344" y="419"/>
                  </a:lnTo>
                  <a:lnTo>
                    <a:pt x="2350" y="423"/>
                  </a:lnTo>
                  <a:lnTo>
                    <a:pt x="2354" y="428"/>
                  </a:lnTo>
                  <a:lnTo>
                    <a:pt x="2358" y="433"/>
                  </a:lnTo>
                  <a:lnTo>
                    <a:pt x="2490" y="614"/>
                  </a:lnTo>
                  <a:lnTo>
                    <a:pt x="2494" y="620"/>
                  </a:lnTo>
                  <a:lnTo>
                    <a:pt x="2497" y="625"/>
                  </a:lnTo>
                  <a:lnTo>
                    <a:pt x="2499" y="632"/>
                  </a:lnTo>
                  <a:lnTo>
                    <a:pt x="2501" y="638"/>
                  </a:lnTo>
                  <a:lnTo>
                    <a:pt x="2502" y="644"/>
                  </a:lnTo>
                  <a:lnTo>
                    <a:pt x="2502" y="650"/>
                  </a:lnTo>
                  <a:lnTo>
                    <a:pt x="2502" y="657"/>
                  </a:lnTo>
                  <a:lnTo>
                    <a:pt x="2502" y="663"/>
                  </a:lnTo>
                  <a:lnTo>
                    <a:pt x="2500" y="669"/>
                  </a:lnTo>
                  <a:lnTo>
                    <a:pt x="2498" y="676"/>
                  </a:lnTo>
                  <a:lnTo>
                    <a:pt x="2496" y="681"/>
                  </a:lnTo>
                  <a:lnTo>
                    <a:pt x="2493" y="687"/>
                  </a:lnTo>
                  <a:lnTo>
                    <a:pt x="2489" y="692"/>
                  </a:lnTo>
                  <a:lnTo>
                    <a:pt x="2485" y="698"/>
                  </a:lnTo>
                  <a:lnTo>
                    <a:pt x="2481" y="702"/>
                  </a:lnTo>
                  <a:lnTo>
                    <a:pt x="2476" y="706"/>
                  </a:lnTo>
                  <a:lnTo>
                    <a:pt x="2296" y="836"/>
                  </a:lnTo>
                  <a:lnTo>
                    <a:pt x="2304" y="854"/>
                  </a:lnTo>
                  <a:lnTo>
                    <a:pt x="2313" y="871"/>
                  </a:lnTo>
                  <a:lnTo>
                    <a:pt x="2320" y="889"/>
                  </a:lnTo>
                  <a:lnTo>
                    <a:pt x="2328" y="907"/>
                  </a:lnTo>
                  <a:lnTo>
                    <a:pt x="2335" y="925"/>
                  </a:lnTo>
                  <a:lnTo>
                    <a:pt x="2342" y="943"/>
                  </a:lnTo>
                  <a:lnTo>
                    <a:pt x="2348" y="962"/>
                  </a:lnTo>
                  <a:lnTo>
                    <a:pt x="2355" y="980"/>
                  </a:lnTo>
                  <a:lnTo>
                    <a:pt x="2361" y="999"/>
                  </a:lnTo>
                  <a:lnTo>
                    <a:pt x="2366" y="1018"/>
                  </a:lnTo>
                  <a:lnTo>
                    <a:pt x="2372" y="1036"/>
                  </a:lnTo>
                  <a:lnTo>
                    <a:pt x="2376" y="1056"/>
                  </a:lnTo>
                  <a:lnTo>
                    <a:pt x="2381" y="1075"/>
                  </a:lnTo>
                  <a:lnTo>
                    <a:pt x="2385" y="1094"/>
                  </a:lnTo>
                  <a:lnTo>
                    <a:pt x="2389" y="1113"/>
                  </a:lnTo>
                  <a:lnTo>
                    <a:pt x="2393" y="1133"/>
                  </a:lnTo>
                  <a:lnTo>
                    <a:pt x="2614" y="1133"/>
                  </a:lnTo>
                  <a:lnTo>
                    <a:pt x="2621" y="1133"/>
                  </a:lnTo>
                  <a:lnTo>
                    <a:pt x="2627" y="1135"/>
                  </a:lnTo>
                  <a:lnTo>
                    <a:pt x="2634" y="1136"/>
                  </a:lnTo>
                  <a:lnTo>
                    <a:pt x="2640" y="1139"/>
                  </a:lnTo>
                  <a:lnTo>
                    <a:pt x="2645" y="1141"/>
                  </a:lnTo>
                  <a:lnTo>
                    <a:pt x="2651" y="1144"/>
                  </a:lnTo>
                  <a:lnTo>
                    <a:pt x="2656" y="1148"/>
                  </a:lnTo>
                  <a:lnTo>
                    <a:pt x="2661" y="1153"/>
                  </a:lnTo>
                  <a:lnTo>
                    <a:pt x="2665" y="1157"/>
                  </a:lnTo>
                  <a:lnTo>
                    <a:pt x="2669" y="1162"/>
                  </a:lnTo>
                  <a:lnTo>
                    <a:pt x="2672" y="1168"/>
                  </a:lnTo>
                  <a:lnTo>
                    <a:pt x="2675" y="1173"/>
                  </a:lnTo>
                  <a:lnTo>
                    <a:pt x="2677" y="1179"/>
                  </a:lnTo>
                  <a:lnTo>
                    <a:pt x="2679" y="1186"/>
                  </a:lnTo>
                  <a:lnTo>
                    <a:pt x="2680" y="1192"/>
                  </a:lnTo>
                  <a:lnTo>
                    <a:pt x="2680" y="1199"/>
                  </a:lnTo>
                  <a:lnTo>
                    <a:pt x="2680" y="1423"/>
                  </a:lnTo>
                  <a:lnTo>
                    <a:pt x="2680" y="1429"/>
                  </a:lnTo>
                  <a:lnTo>
                    <a:pt x="2679" y="1436"/>
                  </a:lnTo>
                  <a:lnTo>
                    <a:pt x="2677" y="1442"/>
                  </a:lnTo>
                  <a:lnTo>
                    <a:pt x="2675" y="1448"/>
                  </a:lnTo>
                  <a:lnTo>
                    <a:pt x="2672" y="1454"/>
                  </a:lnTo>
                  <a:lnTo>
                    <a:pt x="2669" y="1460"/>
                  </a:lnTo>
                  <a:lnTo>
                    <a:pt x="2665" y="1465"/>
                  </a:lnTo>
                  <a:lnTo>
                    <a:pt x="2661" y="1469"/>
                  </a:lnTo>
                  <a:lnTo>
                    <a:pt x="2656" y="1473"/>
                  </a:lnTo>
                  <a:lnTo>
                    <a:pt x="2651" y="1477"/>
                  </a:lnTo>
                  <a:lnTo>
                    <a:pt x="2645" y="1481"/>
                  </a:lnTo>
                  <a:lnTo>
                    <a:pt x="2640" y="1483"/>
                  </a:lnTo>
                  <a:lnTo>
                    <a:pt x="2634" y="1486"/>
                  </a:lnTo>
                  <a:lnTo>
                    <a:pt x="2627" y="1487"/>
                  </a:lnTo>
                  <a:lnTo>
                    <a:pt x="2621" y="1488"/>
                  </a:lnTo>
                  <a:lnTo>
                    <a:pt x="2614" y="1489"/>
                  </a:lnTo>
                  <a:lnTo>
                    <a:pt x="2393" y="1489"/>
                  </a:lnTo>
                  <a:lnTo>
                    <a:pt x="2389" y="1508"/>
                  </a:lnTo>
                  <a:lnTo>
                    <a:pt x="2385" y="1528"/>
                  </a:lnTo>
                  <a:lnTo>
                    <a:pt x="2381" y="1547"/>
                  </a:lnTo>
                  <a:lnTo>
                    <a:pt x="2376" y="1566"/>
                  </a:lnTo>
                  <a:lnTo>
                    <a:pt x="2372" y="1585"/>
                  </a:lnTo>
                  <a:lnTo>
                    <a:pt x="2366" y="1604"/>
                  </a:lnTo>
                  <a:lnTo>
                    <a:pt x="2361" y="1623"/>
                  </a:lnTo>
                  <a:lnTo>
                    <a:pt x="2355" y="1641"/>
                  </a:lnTo>
                  <a:lnTo>
                    <a:pt x="2348" y="1660"/>
                  </a:lnTo>
                  <a:lnTo>
                    <a:pt x="2342" y="1678"/>
                  </a:lnTo>
                  <a:lnTo>
                    <a:pt x="2335" y="1696"/>
                  </a:lnTo>
                  <a:lnTo>
                    <a:pt x="2328" y="1714"/>
                  </a:lnTo>
                  <a:lnTo>
                    <a:pt x="2320" y="1733"/>
                  </a:lnTo>
                  <a:lnTo>
                    <a:pt x="2313" y="1750"/>
                  </a:lnTo>
                  <a:lnTo>
                    <a:pt x="2304" y="1768"/>
                  </a:lnTo>
                  <a:lnTo>
                    <a:pt x="2296" y="1785"/>
                  </a:lnTo>
                  <a:lnTo>
                    <a:pt x="2476" y="1915"/>
                  </a:lnTo>
                  <a:lnTo>
                    <a:pt x="2481" y="1919"/>
                  </a:lnTo>
                  <a:lnTo>
                    <a:pt x="2485" y="1924"/>
                  </a:lnTo>
                  <a:lnTo>
                    <a:pt x="2489" y="1929"/>
                  </a:lnTo>
                  <a:lnTo>
                    <a:pt x="2493" y="1934"/>
                  </a:lnTo>
                  <a:lnTo>
                    <a:pt x="2496" y="1940"/>
                  </a:lnTo>
                  <a:lnTo>
                    <a:pt x="2498" y="1946"/>
                  </a:lnTo>
                  <a:lnTo>
                    <a:pt x="2500" y="1952"/>
                  </a:lnTo>
                  <a:lnTo>
                    <a:pt x="2502" y="1958"/>
                  </a:lnTo>
                  <a:lnTo>
                    <a:pt x="2502" y="1964"/>
                  </a:lnTo>
                  <a:lnTo>
                    <a:pt x="2502" y="1971"/>
                  </a:lnTo>
                  <a:lnTo>
                    <a:pt x="2502" y="1977"/>
                  </a:lnTo>
                  <a:lnTo>
                    <a:pt x="2501" y="1984"/>
                  </a:lnTo>
                  <a:lnTo>
                    <a:pt x="2499" y="1990"/>
                  </a:lnTo>
                  <a:lnTo>
                    <a:pt x="2497" y="1996"/>
                  </a:lnTo>
                  <a:lnTo>
                    <a:pt x="2494" y="2002"/>
                  </a:lnTo>
                  <a:lnTo>
                    <a:pt x="2490" y="2007"/>
                  </a:lnTo>
                  <a:lnTo>
                    <a:pt x="2358" y="2188"/>
                  </a:lnTo>
                  <a:lnTo>
                    <a:pt x="2354" y="2194"/>
                  </a:lnTo>
                  <a:lnTo>
                    <a:pt x="2350" y="2198"/>
                  </a:lnTo>
                  <a:lnTo>
                    <a:pt x="2344" y="2202"/>
                  </a:lnTo>
                  <a:lnTo>
                    <a:pt x="2339" y="2206"/>
                  </a:lnTo>
                  <a:lnTo>
                    <a:pt x="2333" y="2209"/>
                  </a:lnTo>
                  <a:lnTo>
                    <a:pt x="2327" y="2212"/>
                  </a:lnTo>
                  <a:lnTo>
                    <a:pt x="2321" y="2213"/>
                  </a:lnTo>
                  <a:lnTo>
                    <a:pt x="2315" y="2214"/>
                  </a:lnTo>
                  <a:lnTo>
                    <a:pt x="2309" y="2215"/>
                  </a:lnTo>
                  <a:lnTo>
                    <a:pt x="2303" y="2216"/>
                  </a:lnTo>
                  <a:lnTo>
                    <a:pt x="2296" y="2215"/>
                  </a:lnTo>
                  <a:lnTo>
                    <a:pt x="2290" y="2214"/>
                  </a:lnTo>
                  <a:lnTo>
                    <a:pt x="2284" y="2212"/>
                  </a:lnTo>
                  <a:lnTo>
                    <a:pt x="2278" y="2210"/>
                  </a:lnTo>
                  <a:lnTo>
                    <a:pt x="2272" y="2206"/>
                  </a:lnTo>
                  <a:lnTo>
                    <a:pt x="2266" y="2203"/>
                  </a:lnTo>
                  <a:lnTo>
                    <a:pt x="2087" y="2073"/>
                  </a:lnTo>
                  <a:lnTo>
                    <a:pt x="2073" y="2086"/>
                  </a:lnTo>
                  <a:lnTo>
                    <a:pt x="2058" y="2099"/>
                  </a:lnTo>
                  <a:lnTo>
                    <a:pt x="2044" y="2112"/>
                  </a:lnTo>
                  <a:lnTo>
                    <a:pt x="2029" y="2125"/>
                  </a:lnTo>
                  <a:lnTo>
                    <a:pt x="2014" y="2138"/>
                  </a:lnTo>
                  <a:lnTo>
                    <a:pt x="1999" y="2150"/>
                  </a:lnTo>
                  <a:lnTo>
                    <a:pt x="1983" y="2162"/>
                  </a:lnTo>
                  <a:lnTo>
                    <a:pt x="1968" y="2173"/>
                  </a:lnTo>
                  <a:lnTo>
                    <a:pt x="1952" y="2185"/>
                  </a:lnTo>
                  <a:lnTo>
                    <a:pt x="1935" y="2196"/>
                  </a:lnTo>
                  <a:lnTo>
                    <a:pt x="1919" y="2206"/>
                  </a:lnTo>
                  <a:lnTo>
                    <a:pt x="1903" y="2217"/>
                  </a:lnTo>
                  <a:lnTo>
                    <a:pt x="1886" y="2227"/>
                  </a:lnTo>
                  <a:lnTo>
                    <a:pt x="1869" y="2237"/>
                  </a:lnTo>
                  <a:lnTo>
                    <a:pt x="1851" y="2247"/>
                  </a:lnTo>
                  <a:lnTo>
                    <a:pt x="1834" y="2256"/>
                  </a:lnTo>
                  <a:lnTo>
                    <a:pt x="1903" y="2466"/>
                  </a:lnTo>
                  <a:lnTo>
                    <a:pt x="1904" y="2473"/>
                  </a:lnTo>
                  <a:lnTo>
                    <a:pt x="1905" y="2480"/>
                  </a:lnTo>
                  <a:lnTo>
                    <a:pt x="1906" y="2487"/>
                  </a:lnTo>
                  <a:lnTo>
                    <a:pt x="1906" y="2493"/>
                  </a:lnTo>
                  <a:lnTo>
                    <a:pt x="1905" y="2499"/>
                  </a:lnTo>
                  <a:lnTo>
                    <a:pt x="1904" y="2505"/>
                  </a:lnTo>
                  <a:lnTo>
                    <a:pt x="1901" y="2511"/>
                  </a:lnTo>
                  <a:lnTo>
                    <a:pt x="1899" y="2517"/>
                  </a:lnTo>
                  <a:lnTo>
                    <a:pt x="1895" y="2523"/>
                  </a:lnTo>
                  <a:lnTo>
                    <a:pt x="1892" y="2528"/>
                  </a:lnTo>
                  <a:lnTo>
                    <a:pt x="1888" y="2532"/>
                  </a:lnTo>
                  <a:lnTo>
                    <a:pt x="1883" y="2537"/>
                  </a:lnTo>
                  <a:lnTo>
                    <a:pt x="1878" y="2541"/>
                  </a:lnTo>
                  <a:lnTo>
                    <a:pt x="1873" y="2544"/>
                  </a:lnTo>
                  <a:lnTo>
                    <a:pt x="1867" y="2547"/>
                  </a:lnTo>
                  <a:lnTo>
                    <a:pt x="1861" y="2550"/>
                  </a:lnTo>
                  <a:lnTo>
                    <a:pt x="1648" y="2619"/>
                  </a:lnTo>
                  <a:lnTo>
                    <a:pt x="1641" y="2621"/>
                  </a:lnTo>
                  <a:lnTo>
                    <a:pt x="1635" y="2622"/>
                  </a:lnTo>
                  <a:lnTo>
                    <a:pt x="1628" y="2622"/>
                  </a:lnTo>
                  <a:lnTo>
                    <a:pt x="1621" y="2622"/>
                  </a:lnTo>
                  <a:lnTo>
                    <a:pt x="1615" y="2621"/>
                  </a:lnTo>
                  <a:lnTo>
                    <a:pt x="1609" y="2620"/>
                  </a:lnTo>
                  <a:lnTo>
                    <a:pt x="1603" y="2618"/>
                  </a:lnTo>
                  <a:lnTo>
                    <a:pt x="1597" y="2615"/>
                  </a:lnTo>
                  <a:lnTo>
                    <a:pt x="1592" y="2612"/>
                  </a:lnTo>
                  <a:lnTo>
                    <a:pt x="1586" y="2608"/>
                  </a:lnTo>
                  <a:lnTo>
                    <a:pt x="1582" y="2604"/>
                  </a:lnTo>
                  <a:lnTo>
                    <a:pt x="1577" y="2599"/>
                  </a:lnTo>
                  <a:lnTo>
                    <a:pt x="1574" y="2594"/>
                  </a:lnTo>
                  <a:lnTo>
                    <a:pt x="1570" y="2589"/>
                  </a:lnTo>
                  <a:lnTo>
                    <a:pt x="1567" y="2583"/>
                  </a:lnTo>
                  <a:lnTo>
                    <a:pt x="1564" y="2577"/>
                  </a:lnTo>
                  <a:lnTo>
                    <a:pt x="1496" y="2366"/>
                  </a:lnTo>
                  <a:lnTo>
                    <a:pt x="1477" y="2368"/>
                  </a:lnTo>
                  <a:lnTo>
                    <a:pt x="1458" y="2371"/>
                  </a:lnTo>
                  <a:lnTo>
                    <a:pt x="1438" y="2372"/>
                  </a:lnTo>
                  <a:lnTo>
                    <a:pt x="1419" y="2374"/>
                  </a:lnTo>
                  <a:lnTo>
                    <a:pt x="1399" y="2376"/>
                  </a:lnTo>
                  <a:lnTo>
                    <a:pt x="1380" y="2376"/>
                  </a:lnTo>
                  <a:lnTo>
                    <a:pt x="1359" y="2377"/>
                  </a:lnTo>
                  <a:lnTo>
                    <a:pt x="1340" y="2377"/>
                  </a:lnTo>
                  <a:lnTo>
                    <a:pt x="1320" y="2377"/>
                  </a:lnTo>
                  <a:lnTo>
                    <a:pt x="1300" y="2376"/>
                  </a:lnTo>
                  <a:lnTo>
                    <a:pt x="1281" y="2376"/>
                  </a:lnTo>
                  <a:lnTo>
                    <a:pt x="1261" y="2374"/>
                  </a:lnTo>
                  <a:lnTo>
                    <a:pt x="1241" y="2372"/>
                  </a:lnTo>
                  <a:lnTo>
                    <a:pt x="1222" y="2371"/>
                  </a:lnTo>
                  <a:lnTo>
                    <a:pt x="1203" y="2368"/>
                  </a:lnTo>
                  <a:lnTo>
                    <a:pt x="1183" y="2366"/>
                  </a:lnTo>
                  <a:lnTo>
                    <a:pt x="1116" y="2577"/>
                  </a:lnTo>
                  <a:lnTo>
                    <a:pt x="1113" y="2583"/>
                  </a:lnTo>
                  <a:lnTo>
                    <a:pt x="1110" y="2589"/>
                  </a:lnTo>
                  <a:lnTo>
                    <a:pt x="1106" y="2594"/>
                  </a:lnTo>
                  <a:lnTo>
                    <a:pt x="1103" y="2599"/>
                  </a:lnTo>
                  <a:lnTo>
                    <a:pt x="1098" y="2604"/>
                  </a:lnTo>
                  <a:lnTo>
                    <a:pt x="1093" y="2608"/>
                  </a:lnTo>
                  <a:lnTo>
                    <a:pt x="1088" y="2612"/>
                  </a:lnTo>
                  <a:lnTo>
                    <a:pt x="1083" y="2615"/>
                  </a:lnTo>
                  <a:lnTo>
                    <a:pt x="1077" y="2618"/>
                  </a:lnTo>
                  <a:lnTo>
                    <a:pt x="1071" y="2620"/>
                  </a:lnTo>
                  <a:lnTo>
                    <a:pt x="1065" y="2621"/>
                  </a:lnTo>
                  <a:lnTo>
                    <a:pt x="1058" y="2622"/>
                  </a:lnTo>
                  <a:lnTo>
                    <a:pt x="1052" y="2622"/>
                  </a:lnTo>
                  <a:lnTo>
                    <a:pt x="1045" y="2622"/>
                  </a:lnTo>
                  <a:lnTo>
                    <a:pt x="1039" y="2621"/>
                  </a:lnTo>
                  <a:lnTo>
                    <a:pt x="1032" y="2619"/>
                  </a:lnTo>
                  <a:lnTo>
                    <a:pt x="819" y="2550"/>
                  </a:lnTo>
                  <a:lnTo>
                    <a:pt x="813" y="2547"/>
                  </a:lnTo>
                  <a:lnTo>
                    <a:pt x="807" y="2544"/>
                  </a:lnTo>
                  <a:lnTo>
                    <a:pt x="802" y="2541"/>
                  </a:lnTo>
                  <a:lnTo>
                    <a:pt x="797" y="2537"/>
                  </a:lnTo>
                  <a:lnTo>
                    <a:pt x="792" y="2532"/>
                  </a:lnTo>
                  <a:lnTo>
                    <a:pt x="788" y="2528"/>
                  </a:lnTo>
                  <a:lnTo>
                    <a:pt x="784" y="2523"/>
                  </a:lnTo>
                  <a:lnTo>
                    <a:pt x="781" y="2517"/>
                  </a:lnTo>
                  <a:lnTo>
                    <a:pt x="778" y="2511"/>
                  </a:lnTo>
                  <a:lnTo>
                    <a:pt x="776" y="2505"/>
                  </a:lnTo>
                  <a:lnTo>
                    <a:pt x="775" y="2499"/>
                  </a:lnTo>
                  <a:lnTo>
                    <a:pt x="774" y="2493"/>
                  </a:lnTo>
                  <a:lnTo>
                    <a:pt x="774" y="2487"/>
                  </a:lnTo>
                  <a:lnTo>
                    <a:pt x="774" y="2480"/>
                  </a:lnTo>
                  <a:lnTo>
                    <a:pt x="775" y="2473"/>
                  </a:lnTo>
                  <a:lnTo>
                    <a:pt x="777" y="2466"/>
                  </a:lnTo>
                  <a:lnTo>
                    <a:pt x="846" y="2256"/>
                  </a:lnTo>
                  <a:lnTo>
                    <a:pt x="828" y="2247"/>
                  </a:lnTo>
                  <a:lnTo>
                    <a:pt x="811" y="2237"/>
                  </a:lnTo>
                  <a:lnTo>
                    <a:pt x="794" y="2227"/>
                  </a:lnTo>
                  <a:lnTo>
                    <a:pt x="777" y="2217"/>
                  </a:lnTo>
                  <a:lnTo>
                    <a:pt x="761" y="2206"/>
                  </a:lnTo>
                  <a:lnTo>
                    <a:pt x="744" y="2196"/>
                  </a:lnTo>
                  <a:lnTo>
                    <a:pt x="728" y="2185"/>
                  </a:lnTo>
                  <a:lnTo>
                    <a:pt x="712" y="2173"/>
                  </a:lnTo>
                  <a:lnTo>
                    <a:pt x="696" y="2162"/>
                  </a:lnTo>
                  <a:lnTo>
                    <a:pt x="681" y="2150"/>
                  </a:lnTo>
                  <a:lnTo>
                    <a:pt x="666" y="2137"/>
                  </a:lnTo>
                  <a:lnTo>
                    <a:pt x="651" y="2125"/>
                  </a:lnTo>
                  <a:lnTo>
                    <a:pt x="636" y="2112"/>
                  </a:lnTo>
                  <a:lnTo>
                    <a:pt x="621" y="2099"/>
                  </a:lnTo>
                  <a:lnTo>
                    <a:pt x="607" y="2086"/>
                  </a:lnTo>
                  <a:lnTo>
                    <a:pt x="593" y="2072"/>
                  </a:lnTo>
                  <a:lnTo>
                    <a:pt x="414" y="2203"/>
                  </a:lnTo>
                  <a:lnTo>
                    <a:pt x="408" y="2206"/>
                  </a:lnTo>
                  <a:lnTo>
                    <a:pt x="402" y="2210"/>
                  </a:lnTo>
                  <a:lnTo>
                    <a:pt x="396" y="2212"/>
                  </a:lnTo>
                  <a:lnTo>
                    <a:pt x="390" y="2214"/>
                  </a:lnTo>
                  <a:lnTo>
                    <a:pt x="383" y="2215"/>
                  </a:lnTo>
                  <a:lnTo>
                    <a:pt x="377" y="2216"/>
                  </a:lnTo>
                  <a:lnTo>
                    <a:pt x="371" y="2216"/>
                  </a:lnTo>
                  <a:lnTo>
                    <a:pt x="365" y="2215"/>
                  </a:lnTo>
                  <a:lnTo>
                    <a:pt x="358" y="2213"/>
                  </a:lnTo>
                  <a:lnTo>
                    <a:pt x="352" y="2212"/>
                  </a:lnTo>
                  <a:lnTo>
                    <a:pt x="346" y="2209"/>
                  </a:lnTo>
                  <a:lnTo>
                    <a:pt x="340" y="2206"/>
                  </a:lnTo>
                  <a:lnTo>
                    <a:pt x="336" y="2202"/>
                  </a:lnTo>
                  <a:lnTo>
                    <a:pt x="330" y="2198"/>
                  </a:lnTo>
                  <a:lnTo>
                    <a:pt x="326" y="2194"/>
                  </a:lnTo>
                  <a:lnTo>
                    <a:pt x="321" y="2188"/>
                  </a:lnTo>
                  <a:lnTo>
                    <a:pt x="189" y="2007"/>
                  </a:lnTo>
                  <a:lnTo>
                    <a:pt x="186" y="2002"/>
                  </a:lnTo>
                  <a:lnTo>
                    <a:pt x="183" y="1996"/>
                  </a:lnTo>
                  <a:lnTo>
                    <a:pt x="181" y="1990"/>
                  </a:lnTo>
                  <a:lnTo>
                    <a:pt x="179" y="1984"/>
                  </a:lnTo>
                  <a:lnTo>
                    <a:pt x="178" y="1977"/>
                  </a:lnTo>
                  <a:lnTo>
                    <a:pt x="177" y="1971"/>
                  </a:lnTo>
                  <a:lnTo>
                    <a:pt x="177" y="1964"/>
                  </a:lnTo>
                  <a:lnTo>
                    <a:pt x="178" y="1958"/>
                  </a:lnTo>
                  <a:lnTo>
                    <a:pt x="179" y="1952"/>
                  </a:lnTo>
                  <a:lnTo>
                    <a:pt x="181" y="1946"/>
                  </a:lnTo>
                  <a:lnTo>
                    <a:pt x="184" y="1940"/>
                  </a:lnTo>
                  <a:lnTo>
                    <a:pt x="187" y="1934"/>
                  </a:lnTo>
                  <a:lnTo>
                    <a:pt x="190" y="1929"/>
                  </a:lnTo>
                  <a:lnTo>
                    <a:pt x="194" y="1924"/>
                  </a:lnTo>
                  <a:lnTo>
                    <a:pt x="199" y="1920"/>
                  </a:lnTo>
                  <a:lnTo>
                    <a:pt x="204" y="1915"/>
                  </a:lnTo>
                  <a:lnTo>
                    <a:pt x="383" y="1785"/>
                  </a:lnTo>
                  <a:lnTo>
                    <a:pt x="375" y="1768"/>
                  </a:lnTo>
                  <a:lnTo>
                    <a:pt x="367" y="1750"/>
                  </a:lnTo>
                  <a:lnTo>
                    <a:pt x="359" y="1733"/>
                  </a:lnTo>
                  <a:lnTo>
                    <a:pt x="352" y="1714"/>
                  </a:lnTo>
                  <a:lnTo>
                    <a:pt x="344" y="1696"/>
                  </a:lnTo>
                  <a:lnTo>
                    <a:pt x="338" y="1678"/>
                  </a:lnTo>
                  <a:lnTo>
                    <a:pt x="331" y="1660"/>
                  </a:lnTo>
                  <a:lnTo>
                    <a:pt x="325" y="1641"/>
                  </a:lnTo>
                  <a:lnTo>
                    <a:pt x="319" y="1623"/>
                  </a:lnTo>
                  <a:lnTo>
                    <a:pt x="313" y="1604"/>
                  </a:lnTo>
                  <a:lnTo>
                    <a:pt x="308" y="1585"/>
                  </a:lnTo>
                  <a:lnTo>
                    <a:pt x="303" y="1566"/>
                  </a:lnTo>
                  <a:lnTo>
                    <a:pt x="299" y="1547"/>
                  </a:lnTo>
                  <a:lnTo>
                    <a:pt x="295" y="1528"/>
                  </a:lnTo>
                  <a:lnTo>
                    <a:pt x="291" y="1508"/>
                  </a:lnTo>
                  <a:lnTo>
                    <a:pt x="287" y="1489"/>
                  </a:lnTo>
                  <a:lnTo>
                    <a:pt x="66" y="1489"/>
                  </a:lnTo>
                  <a:lnTo>
                    <a:pt x="59" y="1488"/>
                  </a:lnTo>
                  <a:lnTo>
                    <a:pt x="52" y="1487"/>
                  </a:lnTo>
                  <a:lnTo>
                    <a:pt x="46" y="1486"/>
                  </a:lnTo>
                  <a:lnTo>
                    <a:pt x="40" y="1483"/>
                  </a:lnTo>
                  <a:lnTo>
                    <a:pt x="34" y="1481"/>
                  </a:lnTo>
                  <a:lnTo>
                    <a:pt x="29" y="1477"/>
                  </a:lnTo>
                  <a:lnTo>
                    <a:pt x="23" y="1473"/>
                  </a:lnTo>
                  <a:lnTo>
                    <a:pt x="19" y="1469"/>
                  </a:lnTo>
                  <a:lnTo>
                    <a:pt x="15" y="1465"/>
                  </a:lnTo>
                  <a:lnTo>
                    <a:pt x="11" y="1460"/>
                  </a:lnTo>
                  <a:lnTo>
                    <a:pt x="7" y="1454"/>
                  </a:lnTo>
                  <a:lnTo>
                    <a:pt x="5" y="1448"/>
                  </a:lnTo>
                  <a:lnTo>
                    <a:pt x="2" y="1442"/>
                  </a:lnTo>
                  <a:lnTo>
                    <a:pt x="1" y="1436"/>
                  </a:lnTo>
                  <a:lnTo>
                    <a:pt x="0" y="1429"/>
                  </a:lnTo>
                  <a:lnTo>
                    <a:pt x="0" y="1423"/>
                  </a:lnTo>
                  <a:lnTo>
                    <a:pt x="0" y="1199"/>
                  </a:lnTo>
                  <a:lnTo>
                    <a:pt x="0" y="1192"/>
                  </a:lnTo>
                  <a:lnTo>
                    <a:pt x="1" y="1186"/>
                  </a:lnTo>
                  <a:lnTo>
                    <a:pt x="2" y="1179"/>
                  </a:lnTo>
                  <a:lnTo>
                    <a:pt x="5" y="1173"/>
                  </a:lnTo>
                  <a:lnTo>
                    <a:pt x="7" y="1168"/>
                  </a:lnTo>
                  <a:lnTo>
                    <a:pt x="11" y="1162"/>
                  </a:lnTo>
                  <a:lnTo>
                    <a:pt x="15" y="1157"/>
                  </a:lnTo>
                  <a:lnTo>
                    <a:pt x="19" y="1153"/>
                  </a:lnTo>
                  <a:lnTo>
                    <a:pt x="23" y="1148"/>
                  </a:lnTo>
                  <a:lnTo>
                    <a:pt x="29" y="1144"/>
                  </a:lnTo>
                  <a:lnTo>
                    <a:pt x="34" y="1141"/>
                  </a:lnTo>
                  <a:lnTo>
                    <a:pt x="40" y="1139"/>
                  </a:lnTo>
                  <a:lnTo>
                    <a:pt x="46" y="1136"/>
                  </a:lnTo>
                  <a:lnTo>
                    <a:pt x="52" y="1135"/>
                  </a:lnTo>
                  <a:lnTo>
                    <a:pt x="59" y="1133"/>
                  </a:lnTo>
                  <a:lnTo>
                    <a:pt x="66" y="1133"/>
                  </a:lnTo>
                  <a:lnTo>
                    <a:pt x="287" y="1133"/>
                  </a:lnTo>
                  <a:lnTo>
                    <a:pt x="291" y="1113"/>
                  </a:lnTo>
                  <a:lnTo>
                    <a:pt x="295" y="1094"/>
                  </a:lnTo>
                  <a:lnTo>
                    <a:pt x="299" y="1075"/>
                  </a:lnTo>
                  <a:lnTo>
                    <a:pt x="303" y="1056"/>
                  </a:lnTo>
                  <a:lnTo>
                    <a:pt x="308" y="1036"/>
                  </a:lnTo>
                  <a:lnTo>
                    <a:pt x="313" y="1017"/>
                  </a:lnTo>
                  <a:lnTo>
                    <a:pt x="319" y="998"/>
                  </a:lnTo>
                  <a:lnTo>
                    <a:pt x="325" y="980"/>
                  </a:lnTo>
                  <a:lnTo>
                    <a:pt x="331" y="962"/>
                  </a:lnTo>
                  <a:lnTo>
                    <a:pt x="338" y="943"/>
                  </a:lnTo>
                  <a:lnTo>
                    <a:pt x="344" y="925"/>
                  </a:lnTo>
                  <a:lnTo>
                    <a:pt x="352" y="907"/>
                  </a:lnTo>
                  <a:lnTo>
                    <a:pt x="359" y="889"/>
                  </a:lnTo>
                  <a:lnTo>
                    <a:pt x="367" y="871"/>
                  </a:lnTo>
                  <a:lnTo>
                    <a:pt x="375" y="854"/>
                  </a:lnTo>
                  <a:lnTo>
                    <a:pt x="383" y="836"/>
                  </a:lnTo>
                  <a:lnTo>
                    <a:pt x="204" y="706"/>
                  </a:lnTo>
                  <a:lnTo>
                    <a:pt x="199" y="702"/>
                  </a:lnTo>
                  <a:lnTo>
                    <a:pt x="194" y="697"/>
                  </a:lnTo>
                  <a:lnTo>
                    <a:pt x="190" y="692"/>
                  </a:lnTo>
                  <a:lnTo>
                    <a:pt x="187" y="687"/>
                  </a:lnTo>
                  <a:lnTo>
                    <a:pt x="184" y="681"/>
                  </a:lnTo>
                  <a:lnTo>
                    <a:pt x="181" y="676"/>
                  </a:lnTo>
                  <a:lnTo>
                    <a:pt x="179" y="669"/>
                  </a:lnTo>
                  <a:lnTo>
                    <a:pt x="178" y="663"/>
                  </a:lnTo>
                  <a:lnTo>
                    <a:pt x="177" y="657"/>
                  </a:lnTo>
                  <a:lnTo>
                    <a:pt x="177" y="650"/>
                  </a:lnTo>
                  <a:lnTo>
                    <a:pt x="178" y="644"/>
                  </a:lnTo>
                  <a:lnTo>
                    <a:pt x="179" y="638"/>
                  </a:lnTo>
                  <a:lnTo>
                    <a:pt x="181" y="632"/>
                  </a:lnTo>
                  <a:lnTo>
                    <a:pt x="183" y="625"/>
                  </a:lnTo>
                  <a:lnTo>
                    <a:pt x="186" y="620"/>
                  </a:lnTo>
                  <a:lnTo>
                    <a:pt x="189" y="614"/>
                  </a:lnTo>
                  <a:lnTo>
                    <a:pt x="321" y="433"/>
                  </a:lnTo>
                  <a:lnTo>
                    <a:pt x="326" y="428"/>
                  </a:lnTo>
                  <a:lnTo>
                    <a:pt x="330" y="423"/>
                  </a:lnTo>
                  <a:lnTo>
                    <a:pt x="336" y="419"/>
                  </a:lnTo>
                  <a:lnTo>
                    <a:pt x="340" y="415"/>
                  </a:lnTo>
                  <a:lnTo>
                    <a:pt x="346" y="412"/>
                  </a:lnTo>
                  <a:lnTo>
                    <a:pt x="352" y="410"/>
                  </a:lnTo>
                  <a:lnTo>
                    <a:pt x="358" y="408"/>
                  </a:lnTo>
                  <a:lnTo>
                    <a:pt x="365" y="407"/>
                  </a:lnTo>
                  <a:lnTo>
                    <a:pt x="371" y="406"/>
                  </a:lnTo>
                  <a:lnTo>
                    <a:pt x="377" y="406"/>
                  </a:lnTo>
                  <a:lnTo>
                    <a:pt x="383" y="407"/>
                  </a:lnTo>
                  <a:lnTo>
                    <a:pt x="390" y="408"/>
                  </a:lnTo>
                  <a:lnTo>
                    <a:pt x="396" y="410"/>
                  </a:lnTo>
                  <a:lnTo>
                    <a:pt x="402" y="412"/>
                  </a:lnTo>
                  <a:lnTo>
                    <a:pt x="408" y="415"/>
                  </a:lnTo>
                  <a:lnTo>
                    <a:pt x="414" y="419"/>
                  </a:lnTo>
                  <a:lnTo>
                    <a:pt x="593" y="549"/>
                  </a:lnTo>
                  <a:lnTo>
                    <a:pt x="607" y="535"/>
                  </a:lnTo>
                  <a:lnTo>
                    <a:pt x="621" y="522"/>
                  </a:lnTo>
                  <a:lnTo>
                    <a:pt x="636" y="509"/>
                  </a:lnTo>
                  <a:lnTo>
                    <a:pt x="651" y="496"/>
                  </a:lnTo>
                  <a:lnTo>
                    <a:pt x="666" y="484"/>
                  </a:lnTo>
                  <a:lnTo>
                    <a:pt x="681" y="472"/>
                  </a:lnTo>
                  <a:lnTo>
                    <a:pt x="696" y="460"/>
                  </a:lnTo>
                  <a:lnTo>
                    <a:pt x="712" y="448"/>
                  </a:lnTo>
                  <a:lnTo>
                    <a:pt x="728" y="437"/>
                  </a:lnTo>
                  <a:lnTo>
                    <a:pt x="744" y="426"/>
                  </a:lnTo>
                  <a:lnTo>
                    <a:pt x="761" y="415"/>
                  </a:lnTo>
                  <a:lnTo>
                    <a:pt x="777" y="405"/>
                  </a:lnTo>
                  <a:lnTo>
                    <a:pt x="794" y="394"/>
                  </a:lnTo>
                  <a:lnTo>
                    <a:pt x="811" y="384"/>
                  </a:lnTo>
                  <a:lnTo>
                    <a:pt x="828" y="375"/>
                  </a:lnTo>
                  <a:lnTo>
                    <a:pt x="846" y="365"/>
                  </a:lnTo>
                  <a:lnTo>
                    <a:pt x="777" y="155"/>
                  </a:lnTo>
                  <a:lnTo>
                    <a:pt x="775" y="148"/>
                  </a:lnTo>
                  <a:lnTo>
                    <a:pt x="774" y="141"/>
                  </a:lnTo>
                  <a:lnTo>
                    <a:pt x="774" y="135"/>
                  </a:lnTo>
                  <a:lnTo>
                    <a:pt x="774" y="129"/>
                  </a:lnTo>
                  <a:lnTo>
                    <a:pt x="774" y="122"/>
                  </a:lnTo>
                  <a:lnTo>
                    <a:pt x="776" y="116"/>
                  </a:lnTo>
                  <a:lnTo>
                    <a:pt x="778" y="110"/>
                  </a:lnTo>
                  <a:lnTo>
                    <a:pt x="781" y="105"/>
                  </a:lnTo>
                  <a:lnTo>
                    <a:pt x="784" y="99"/>
                  </a:lnTo>
                  <a:lnTo>
                    <a:pt x="788" y="94"/>
                  </a:lnTo>
                  <a:lnTo>
                    <a:pt x="792" y="89"/>
                  </a:lnTo>
                  <a:lnTo>
                    <a:pt x="797" y="85"/>
                  </a:lnTo>
                  <a:lnTo>
                    <a:pt x="802" y="81"/>
                  </a:lnTo>
                  <a:lnTo>
                    <a:pt x="807" y="77"/>
                  </a:lnTo>
                  <a:lnTo>
                    <a:pt x="813" y="74"/>
                  </a:lnTo>
                  <a:lnTo>
                    <a:pt x="819" y="72"/>
                  </a:lnTo>
                  <a:lnTo>
                    <a:pt x="1032" y="2"/>
                  </a:lnTo>
                  <a:lnTo>
                    <a:pt x="1039" y="1"/>
                  </a:lnTo>
                  <a:lnTo>
                    <a:pt x="1045" y="0"/>
                  </a:lnTo>
                  <a:lnTo>
                    <a:pt x="1052" y="0"/>
                  </a:lnTo>
                  <a:close/>
                </a:path>
                <a:path w="2680" h="2622">
                  <a:moveTo>
                    <a:pt x="1349" y="1020"/>
                  </a:moveTo>
                  <a:cubicBezTo>
                    <a:pt x="1287" y="1020"/>
                    <a:pt x="1233" y="1074"/>
                    <a:pt x="1233" y="1136"/>
                  </a:cubicBezTo>
                  <a:lnTo>
                    <a:pt x="1233" y="1136"/>
                  </a:lnTo>
                  <a:cubicBezTo>
                    <a:pt x="1233" y="1161"/>
                    <a:pt x="1242" y="1185"/>
                    <a:pt x="1262" y="1210"/>
                  </a:cubicBezTo>
                  <a:lnTo>
                    <a:pt x="1262" y="1210"/>
                  </a:lnTo>
                  <a:cubicBezTo>
                    <a:pt x="1279" y="1235"/>
                    <a:pt x="1296" y="1260"/>
                    <a:pt x="1300" y="1289"/>
                  </a:cubicBezTo>
                  <a:lnTo>
                    <a:pt x="1300" y="1289"/>
                  </a:lnTo>
                  <a:cubicBezTo>
                    <a:pt x="1300" y="1297"/>
                    <a:pt x="1300" y="1297"/>
                    <a:pt x="1300" y="1297"/>
                  </a:cubicBezTo>
                  <a:lnTo>
                    <a:pt x="1300" y="1297"/>
                  </a:lnTo>
                  <a:cubicBezTo>
                    <a:pt x="1337" y="1297"/>
                    <a:pt x="1337" y="1297"/>
                    <a:pt x="1337" y="1297"/>
                  </a:cubicBezTo>
                  <a:lnTo>
                    <a:pt x="1337" y="1297"/>
                  </a:lnTo>
                  <a:cubicBezTo>
                    <a:pt x="1341" y="1289"/>
                    <a:pt x="1341" y="1289"/>
                    <a:pt x="1341" y="1289"/>
                  </a:cubicBezTo>
                  <a:lnTo>
                    <a:pt x="1341" y="1289"/>
                  </a:lnTo>
                  <a:cubicBezTo>
                    <a:pt x="1341" y="1272"/>
                    <a:pt x="1341" y="1227"/>
                    <a:pt x="1325" y="1194"/>
                  </a:cubicBezTo>
                  <a:lnTo>
                    <a:pt x="1325" y="1194"/>
                  </a:lnTo>
                  <a:cubicBezTo>
                    <a:pt x="1333" y="1194"/>
                    <a:pt x="1341" y="1190"/>
                    <a:pt x="1349" y="1190"/>
                  </a:cubicBezTo>
                  <a:lnTo>
                    <a:pt x="1349" y="1190"/>
                  </a:lnTo>
                  <a:cubicBezTo>
                    <a:pt x="1354" y="1190"/>
                    <a:pt x="1354" y="1190"/>
                    <a:pt x="1354" y="1190"/>
                  </a:cubicBezTo>
                  <a:lnTo>
                    <a:pt x="1354" y="1190"/>
                  </a:lnTo>
                  <a:cubicBezTo>
                    <a:pt x="1362" y="1190"/>
                    <a:pt x="1370" y="1194"/>
                    <a:pt x="1374" y="1194"/>
                  </a:cubicBezTo>
                  <a:lnTo>
                    <a:pt x="1374" y="1194"/>
                  </a:lnTo>
                  <a:cubicBezTo>
                    <a:pt x="1366" y="1219"/>
                    <a:pt x="1362" y="1248"/>
                    <a:pt x="1362" y="1289"/>
                  </a:cubicBezTo>
                  <a:lnTo>
                    <a:pt x="1362" y="1289"/>
                  </a:lnTo>
                  <a:cubicBezTo>
                    <a:pt x="1362" y="1297"/>
                    <a:pt x="1362" y="1297"/>
                    <a:pt x="1362" y="1297"/>
                  </a:cubicBezTo>
                  <a:lnTo>
                    <a:pt x="1362" y="1297"/>
                  </a:lnTo>
                  <a:cubicBezTo>
                    <a:pt x="1399" y="1297"/>
                    <a:pt x="1399" y="1297"/>
                    <a:pt x="1399" y="1297"/>
                  </a:cubicBezTo>
                  <a:lnTo>
                    <a:pt x="1399" y="1297"/>
                  </a:lnTo>
                  <a:cubicBezTo>
                    <a:pt x="1403" y="1289"/>
                    <a:pt x="1403" y="1289"/>
                    <a:pt x="1403" y="1289"/>
                  </a:cubicBezTo>
                  <a:lnTo>
                    <a:pt x="1403" y="1289"/>
                  </a:lnTo>
                  <a:cubicBezTo>
                    <a:pt x="1407" y="1260"/>
                    <a:pt x="1424" y="1235"/>
                    <a:pt x="1440" y="1210"/>
                  </a:cubicBezTo>
                  <a:lnTo>
                    <a:pt x="1440" y="1210"/>
                  </a:lnTo>
                  <a:cubicBezTo>
                    <a:pt x="1457" y="1190"/>
                    <a:pt x="1465" y="1161"/>
                    <a:pt x="1465" y="1136"/>
                  </a:cubicBezTo>
                  <a:lnTo>
                    <a:pt x="1465" y="1136"/>
                  </a:lnTo>
                  <a:cubicBezTo>
                    <a:pt x="1465" y="1074"/>
                    <a:pt x="1416" y="1020"/>
                    <a:pt x="1349" y="1020"/>
                  </a:cubicBezTo>
                </a:path>
                <a:path w="2680" h="2622">
                  <a:moveTo>
                    <a:pt x="1578" y="953"/>
                  </a:moveTo>
                  <a:cubicBezTo>
                    <a:pt x="1495" y="886"/>
                    <a:pt x="1387" y="853"/>
                    <a:pt x="1246" y="886"/>
                  </a:cubicBezTo>
                  <a:lnTo>
                    <a:pt x="1246" y="886"/>
                  </a:lnTo>
                  <a:cubicBezTo>
                    <a:pt x="1146" y="915"/>
                    <a:pt x="1059" y="990"/>
                    <a:pt x="1038" y="1131"/>
                  </a:cubicBezTo>
                  <a:lnTo>
                    <a:pt x="1038" y="1131"/>
                  </a:lnTo>
                  <a:cubicBezTo>
                    <a:pt x="1030" y="1177"/>
                    <a:pt x="1038" y="1202"/>
                    <a:pt x="1038" y="1206"/>
                  </a:cubicBezTo>
                  <a:lnTo>
                    <a:pt x="1038" y="1206"/>
                  </a:lnTo>
                  <a:cubicBezTo>
                    <a:pt x="1047" y="1214"/>
                    <a:pt x="1055" y="1231"/>
                    <a:pt x="1055" y="1243"/>
                  </a:cubicBezTo>
                  <a:lnTo>
                    <a:pt x="1055" y="1243"/>
                  </a:lnTo>
                  <a:cubicBezTo>
                    <a:pt x="1055" y="1247"/>
                    <a:pt x="1051" y="1251"/>
                    <a:pt x="1051" y="1256"/>
                  </a:cubicBezTo>
                  <a:lnTo>
                    <a:pt x="1051" y="1256"/>
                  </a:lnTo>
                  <a:cubicBezTo>
                    <a:pt x="980" y="1355"/>
                    <a:pt x="980" y="1355"/>
                    <a:pt x="980" y="1355"/>
                  </a:cubicBezTo>
                  <a:lnTo>
                    <a:pt x="980" y="1355"/>
                  </a:lnTo>
                  <a:cubicBezTo>
                    <a:pt x="976" y="1363"/>
                    <a:pt x="972" y="1372"/>
                    <a:pt x="976" y="1380"/>
                  </a:cubicBezTo>
                  <a:lnTo>
                    <a:pt x="976" y="1380"/>
                  </a:lnTo>
                  <a:cubicBezTo>
                    <a:pt x="988" y="1401"/>
                    <a:pt x="1022" y="1397"/>
                    <a:pt x="1030" y="1401"/>
                  </a:cubicBezTo>
                  <a:lnTo>
                    <a:pt x="1030" y="1401"/>
                  </a:lnTo>
                  <a:cubicBezTo>
                    <a:pt x="1038" y="1405"/>
                    <a:pt x="1042" y="1417"/>
                    <a:pt x="1038" y="1430"/>
                  </a:cubicBezTo>
                  <a:lnTo>
                    <a:pt x="1038" y="1430"/>
                  </a:lnTo>
                  <a:cubicBezTo>
                    <a:pt x="1034" y="1438"/>
                    <a:pt x="1026" y="1455"/>
                    <a:pt x="1034" y="1459"/>
                  </a:cubicBezTo>
                  <a:lnTo>
                    <a:pt x="1034" y="1459"/>
                  </a:lnTo>
                  <a:cubicBezTo>
                    <a:pt x="1042" y="1463"/>
                    <a:pt x="1051" y="1467"/>
                    <a:pt x="1051" y="1467"/>
                  </a:cubicBezTo>
                  <a:lnTo>
                    <a:pt x="1051" y="1467"/>
                  </a:lnTo>
                  <a:cubicBezTo>
                    <a:pt x="1051" y="1467"/>
                    <a:pt x="1038" y="1471"/>
                    <a:pt x="1038" y="1480"/>
                  </a:cubicBezTo>
                  <a:lnTo>
                    <a:pt x="1038" y="1480"/>
                  </a:lnTo>
                  <a:cubicBezTo>
                    <a:pt x="1034" y="1488"/>
                    <a:pt x="1038" y="1500"/>
                    <a:pt x="1051" y="1505"/>
                  </a:cubicBezTo>
                  <a:lnTo>
                    <a:pt x="1051" y="1505"/>
                  </a:lnTo>
                  <a:cubicBezTo>
                    <a:pt x="1051" y="1505"/>
                    <a:pt x="1063" y="1534"/>
                    <a:pt x="1059" y="1563"/>
                  </a:cubicBezTo>
                  <a:lnTo>
                    <a:pt x="1059" y="1563"/>
                  </a:lnTo>
                  <a:cubicBezTo>
                    <a:pt x="1055" y="1588"/>
                    <a:pt x="1047" y="1613"/>
                    <a:pt x="1067" y="1629"/>
                  </a:cubicBezTo>
                  <a:lnTo>
                    <a:pt x="1067" y="1629"/>
                  </a:lnTo>
                  <a:cubicBezTo>
                    <a:pt x="1088" y="1646"/>
                    <a:pt x="1171" y="1633"/>
                    <a:pt x="1221" y="1617"/>
                  </a:cubicBezTo>
                  <a:lnTo>
                    <a:pt x="1221" y="1617"/>
                  </a:lnTo>
                  <a:cubicBezTo>
                    <a:pt x="1221" y="1617"/>
                    <a:pt x="1238" y="1646"/>
                    <a:pt x="1254" y="1720"/>
                  </a:cubicBezTo>
                  <a:lnTo>
                    <a:pt x="1254" y="1720"/>
                  </a:lnTo>
                  <a:cubicBezTo>
                    <a:pt x="1603" y="1613"/>
                    <a:pt x="1603" y="1613"/>
                    <a:pt x="1603" y="1613"/>
                  </a:cubicBezTo>
                  <a:lnTo>
                    <a:pt x="1603" y="1613"/>
                  </a:lnTo>
                  <a:cubicBezTo>
                    <a:pt x="1582" y="1559"/>
                    <a:pt x="1574" y="1530"/>
                    <a:pt x="1574" y="1513"/>
                  </a:cubicBezTo>
                  <a:lnTo>
                    <a:pt x="1574" y="1513"/>
                  </a:lnTo>
                  <a:cubicBezTo>
                    <a:pt x="1566" y="1467"/>
                    <a:pt x="1636" y="1384"/>
                    <a:pt x="1661" y="1293"/>
                  </a:cubicBezTo>
                  <a:lnTo>
                    <a:pt x="1661" y="1293"/>
                  </a:lnTo>
                  <a:cubicBezTo>
                    <a:pt x="1690" y="1189"/>
                    <a:pt x="1699" y="1052"/>
                    <a:pt x="1578" y="953"/>
                  </a:cubicBezTo>
                  <a:moveTo>
                    <a:pt x="1462" y="1227"/>
                  </a:moveTo>
                  <a:cubicBezTo>
                    <a:pt x="1437" y="1260"/>
                    <a:pt x="1429" y="1285"/>
                    <a:pt x="1429" y="1310"/>
                  </a:cubicBezTo>
                  <a:lnTo>
                    <a:pt x="1429" y="1310"/>
                  </a:lnTo>
                  <a:cubicBezTo>
                    <a:pt x="1429" y="1384"/>
                    <a:pt x="1429" y="1384"/>
                    <a:pt x="1429" y="1384"/>
                  </a:cubicBezTo>
                  <a:lnTo>
                    <a:pt x="1429" y="1384"/>
                  </a:lnTo>
                  <a:cubicBezTo>
                    <a:pt x="1429" y="1405"/>
                    <a:pt x="1416" y="1417"/>
                    <a:pt x="1404" y="1417"/>
                  </a:cubicBezTo>
                  <a:lnTo>
                    <a:pt x="1404" y="1417"/>
                  </a:lnTo>
                  <a:cubicBezTo>
                    <a:pt x="1375" y="1417"/>
                    <a:pt x="1375" y="1417"/>
                    <a:pt x="1375" y="1417"/>
                  </a:cubicBezTo>
                  <a:lnTo>
                    <a:pt x="1375" y="1417"/>
                  </a:lnTo>
                  <a:cubicBezTo>
                    <a:pt x="1371" y="1417"/>
                    <a:pt x="1371" y="1417"/>
                    <a:pt x="1371" y="1417"/>
                  </a:cubicBezTo>
                  <a:lnTo>
                    <a:pt x="1371" y="1417"/>
                  </a:lnTo>
                  <a:cubicBezTo>
                    <a:pt x="1366" y="1426"/>
                    <a:pt x="1358" y="1430"/>
                    <a:pt x="1350" y="1430"/>
                  </a:cubicBezTo>
                  <a:lnTo>
                    <a:pt x="1350" y="1430"/>
                  </a:lnTo>
                  <a:cubicBezTo>
                    <a:pt x="1342" y="1430"/>
                    <a:pt x="1337" y="1426"/>
                    <a:pt x="1333" y="1417"/>
                  </a:cubicBezTo>
                  <a:lnTo>
                    <a:pt x="1333" y="1417"/>
                  </a:lnTo>
                  <a:cubicBezTo>
                    <a:pt x="1329" y="1417"/>
                    <a:pt x="1329" y="1417"/>
                    <a:pt x="1329" y="1417"/>
                  </a:cubicBezTo>
                  <a:lnTo>
                    <a:pt x="1329" y="1417"/>
                  </a:lnTo>
                  <a:cubicBezTo>
                    <a:pt x="1300" y="1417"/>
                    <a:pt x="1300" y="1417"/>
                    <a:pt x="1300" y="1417"/>
                  </a:cubicBezTo>
                  <a:lnTo>
                    <a:pt x="1300" y="1417"/>
                  </a:lnTo>
                  <a:cubicBezTo>
                    <a:pt x="1287" y="1417"/>
                    <a:pt x="1275" y="1405"/>
                    <a:pt x="1275" y="1388"/>
                  </a:cubicBezTo>
                  <a:lnTo>
                    <a:pt x="1275" y="1388"/>
                  </a:lnTo>
                  <a:cubicBezTo>
                    <a:pt x="1275" y="1310"/>
                    <a:pt x="1275" y="1310"/>
                    <a:pt x="1275" y="1310"/>
                  </a:cubicBezTo>
                  <a:lnTo>
                    <a:pt x="1275" y="1310"/>
                  </a:lnTo>
                  <a:cubicBezTo>
                    <a:pt x="1275" y="1285"/>
                    <a:pt x="1263" y="1260"/>
                    <a:pt x="1242" y="1227"/>
                  </a:cubicBezTo>
                  <a:lnTo>
                    <a:pt x="1242" y="1227"/>
                  </a:lnTo>
                  <a:cubicBezTo>
                    <a:pt x="1217" y="1197"/>
                    <a:pt x="1209" y="1168"/>
                    <a:pt x="1209" y="1135"/>
                  </a:cubicBezTo>
                  <a:lnTo>
                    <a:pt x="1209" y="1135"/>
                  </a:lnTo>
                  <a:cubicBezTo>
                    <a:pt x="1209" y="1056"/>
                    <a:pt x="1271" y="994"/>
                    <a:pt x="1350" y="994"/>
                  </a:cubicBezTo>
                  <a:lnTo>
                    <a:pt x="1350" y="994"/>
                  </a:lnTo>
                  <a:cubicBezTo>
                    <a:pt x="1429" y="994"/>
                    <a:pt x="1495" y="1056"/>
                    <a:pt x="1495" y="1135"/>
                  </a:cubicBezTo>
                  <a:lnTo>
                    <a:pt x="1495" y="1135"/>
                  </a:lnTo>
                  <a:cubicBezTo>
                    <a:pt x="1495" y="1168"/>
                    <a:pt x="1483" y="1197"/>
                    <a:pt x="1462" y="1227"/>
                  </a:cubicBezTo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518839" y="2137822"/>
              <a:ext cx="3418645" cy="759909"/>
            </a:xfrm>
            <a:custGeom>
              <a:rect l="0" t="0" r="0" b="0"/>
              <a:pathLst>
                <a:path w="5383" h="1196">
                  <a:moveTo>
                    <a:pt x="668" y="514"/>
                  </a:moveTo>
                  <a:cubicBezTo>
                    <a:pt x="614" y="514"/>
                    <a:pt x="614" y="514"/>
                    <a:pt x="614" y="514"/>
                  </a:cubicBezTo>
                  <a:lnTo>
                    <a:pt x="614" y="514"/>
                  </a:lnTo>
                  <a:cubicBezTo>
                    <a:pt x="606" y="476"/>
                    <a:pt x="593" y="443"/>
                    <a:pt x="573" y="414"/>
                  </a:cubicBezTo>
                  <a:lnTo>
                    <a:pt x="573" y="414"/>
                  </a:lnTo>
                  <a:cubicBezTo>
                    <a:pt x="610" y="377"/>
                    <a:pt x="610" y="377"/>
                    <a:pt x="610" y="377"/>
                  </a:cubicBezTo>
                  <a:lnTo>
                    <a:pt x="610" y="377"/>
                  </a:lnTo>
                  <a:cubicBezTo>
                    <a:pt x="618" y="368"/>
                    <a:pt x="622" y="352"/>
                    <a:pt x="614" y="348"/>
                  </a:cubicBezTo>
                  <a:lnTo>
                    <a:pt x="614" y="348"/>
                  </a:lnTo>
                  <a:cubicBezTo>
                    <a:pt x="564" y="298"/>
                    <a:pt x="564" y="298"/>
                    <a:pt x="564" y="298"/>
                  </a:cubicBezTo>
                  <a:lnTo>
                    <a:pt x="564" y="298"/>
                  </a:lnTo>
                  <a:cubicBezTo>
                    <a:pt x="560" y="290"/>
                    <a:pt x="544" y="294"/>
                    <a:pt x="535" y="302"/>
                  </a:cubicBezTo>
                  <a:lnTo>
                    <a:pt x="535" y="302"/>
                  </a:lnTo>
                  <a:cubicBezTo>
                    <a:pt x="498" y="339"/>
                    <a:pt x="498" y="339"/>
                    <a:pt x="498" y="339"/>
                  </a:cubicBezTo>
                  <a:lnTo>
                    <a:pt x="498" y="339"/>
                  </a:lnTo>
                  <a:cubicBezTo>
                    <a:pt x="469" y="319"/>
                    <a:pt x="436" y="306"/>
                    <a:pt x="398" y="298"/>
                  </a:cubicBezTo>
                  <a:lnTo>
                    <a:pt x="398" y="298"/>
                  </a:lnTo>
                  <a:cubicBezTo>
                    <a:pt x="398" y="244"/>
                    <a:pt x="398" y="244"/>
                    <a:pt x="398" y="244"/>
                  </a:cubicBezTo>
                  <a:lnTo>
                    <a:pt x="398" y="244"/>
                  </a:lnTo>
                  <a:cubicBezTo>
                    <a:pt x="398" y="231"/>
                    <a:pt x="390" y="219"/>
                    <a:pt x="382" y="219"/>
                  </a:cubicBezTo>
                  <a:lnTo>
                    <a:pt x="382" y="219"/>
                  </a:lnTo>
                  <a:cubicBezTo>
                    <a:pt x="311" y="219"/>
                    <a:pt x="311" y="219"/>
                    <a:pt x="311" y="219"/>
                  </a:cubicBezTo>
                  <a:lnTo>
                    <a:pt x="311" y="219"/>
                  </a:lnTo>
                  <a:cubicBezTo>
                    <a:pt x="303" y="219"/>
                    <a:pt x="294" y="231"/>
                    <a:pt x="294" y="244"/>
                  </a:cubicBezTo>
                  <a:lnTo>
                    <a:pt x="294" y="244"/>
                  </a:lnTo>
                  <a:cubicBezTo>
                    <a:pt x="294" y="298"/>
                    <a:pt x="294" y="298"/>
                    <a:pt x="294" y="298"/>
                  </a:cubicBezTo>
                  <a:lnTo>
                    <a:pt x="294" y="298"/>
                  </a:lnTo>
                  <a:cubicBezTo>
                    <a:pt x="257" y="306"/>
                    <a:pt x="224" y="319"/>
                    <a:pt x="191" y="339"/>
                  </a:cubicBezTo>
                  <a:lnTo>
                    <a:pt x="191" y="339"/>
                  </a:lnTo>
                  <a:cubicBezTo>
                    <a:pt x="153" y="302"/>
                    <a:pt x="153" y="302"/>
                    <a:pt x="153" y="302"/>
                  </a:cubicBezTo>
                  <a:lnTo>
                    <a:pt x="153" y="302"/>
                  </a:lnTo>
                  <a:cubicBezTo>
                    <a:pt x="145" y="294"/>
                    <a:pt x="132" y="290"/>
                    <a:pt x="124" y="298"/>
                  </a:cubicBezTo>
                  <a:lnTo>
                    <a:pt x="124" y="298"/>
                  </a:lnTo>
                  <a:cubicBezTo>
                    <a:pt x="74" y="348"/>
                    <a:pt x="74" y="348"/>
                    <a:pt x="74" y="348"/>
                  </a:cubicBezTo>
                  <a:lnTo>
                    <a:pt x="74" y="348"/>
                  </a:lnTo>
                  <a:cubicBezTo>
                    <a:pt x="70" y="352"/>
                    <a:pt x="70" y="368"/>
                    <a:pt x="78" y="377"/>
                  </a:cubicBezTo>
                  <a:lnTo>
                    <a:pt x="78" y="377"/>
                  </a:lnTo>
                  <a:cubicBezTo>
                    <a:pt x="120" y="414"/>
                    <a:pt x="120" y="414"/>
                    <a:pt x="120" y="414"/>
                  </a:cubicBezTo>
                  <a:lnTo>
                    <a:pt x="120" y="414"/>
                  </a:lnTo>
                  <a:cubicBezTo>
                    <a:pt x="99" y="443"/>
                    <a:pt x="83" y="476"/>
                    <a:pt x="78" y="514"/>
                  </a:cubicBezTo>
                  <a:lnTo>
                    <a:pt x="78" y="514"/>
                  </a:lnTo>
                  <a:cubicBezTo>
                    <a:pt x="24" y="514"/>
                    <a:pt x="24" y="514"/>
                    <a:pt x="24" y="514"/>
                  </a:cubicBezTo>
                  <a:lnTo>
                    <a:pt x="24" y="514"/>
                  </a:lnTo>
                  <a:cubicBezTo>
                    <a:pt x="8" y="514"/>
                    <a:pt x="0" y="522"/>
                    <a:pt x="0" y="530"/>
                  </a:cubicBezTo>
                  <a:lnTo>
                    <a:pt x="0" y="530"/>
                  </a:lnTo>
                  <a:cubicBezTo>
                    <a:pt x="0" y="601"/>
                    <a:pt x="0" y="601"/>
                    <a:pt x="0" y="601"/>
                  </a:cubicBezTo>
                  <a:lnTo>
                    <a:pt x="0" y="601"/>
                  </a:lnTo>
                  <a:cubicBezTo>
                    <a:pt x="0" y="609"/>
                    <a:pt x="8" y="618"/>
                    <a:pt x="24" y="618"/>
                  </a:cubicBezTo>
                  <a:lnTo>
                    <a:pt x="24" y="618"/>
                  </a:lnTo>
                  <a:cubicBezTo>
                    <a:pt x="78" y="618"/>
                    <a:pt x="78" y="618"/>
                    <a:pt x="78" y="618"/>
                  </a:cubicBezTo>
                  <a:lnTo>
                    <a:pt x="78" y="618"/>
                  </a:lnTo>
                  <a:cubicBezTo>
                    <a:pt x="83" y="655"/>
                    <a:pt x="99" y="688"/>
                    <a:pt x="120" y="717"/>
                  </a:cubicBezTo>
                  <a:lnTo>
                    <a:pt x="120" y="717"/>
                  </a:lnTo>
                  <a:cubicBezTo>
                    <a:pt x="78" y="759"/>
                    <a:pt x="78" y="759"/>
                    <a:pt x="78" y="759"/>
                  </a:cubicBezTo>
                  <a:lnTo>
                    <a:pt x="78" y="759"/>
                  </a:lnTo>
                  <a:cubicBezTo>
                    <a:pt x="70" y="767"/>
                    <a:pt x="70" y="780"/>
                    <a:pt x="74" y="788"/>
                  </a:cubicBezTo>
                  <a:lnTo>
                    <a:pt x="74" y="788"/>
                  </a:lnTo>
                  <a:cubicBezTo>
                    <a:pt x="124" y="834"/>
                    <a:pt x="124" y="834"/>
                    <a:pt x="124" y="834"/>
                  </a:cubicBezTo>
                  <a:lnTo>
                    <a:pt x="124" y="834"/>
                  </a:lnTo>
                  <a:cubicBezTo>
                    <a:pt x="132" y="842"/>
                    <a:pt x="145" y="842"/>
                    <a:pt x="153" y="829"/>
                  </a:cubicBezTo>
                  <a:lnTo>
                    <a:pt x="153" y="829"/>
                  </a:lnTo>
                  <a:cubicBezTo>
                    <a:pt x="191" y="792"/>
                    <a:pt x="191" y="792"/>
                    <a:pt x="191" y="792"/>
                  </a:cubicBezTo>
                  <a:lnTo>
                    <a:pt x="191" y="792"/>
                  </a:lnTo>
                  <a:cubicBezTo>
                    <a:pt x="224" y="813"/>
                    <a:pt x="257" y="829"/>
                    <a:pt x="294" y="834"/>
                  </a:cubicBezTo>
                  <a:lnTo>
                    <a:pt x="294" y="834"/>
                  </a:lnTo>
                  <a:cubicBezTo>
                    <a:pt x="294" y="888"/>
                    <a:pt x="294" y="888"/>
                    <a:pt x="294" y="888"/>
                  </a:cubicBezTo>
                  <a:lnTo>
                    <a:pt x="294" y="888"/>
                  </a:lnTo>
                  <a:cubicBezTo>
                    <a:pt x="294" y="900"/>
                    <a:pt x="303" y="913"/>
                    <a:pt x="311" y="913"/>
                  </a:cubicBezTo>
                  <a:lnTo>
                    <a:pt x="311" y="913"/>
                  </a:lnTo>
                  <a:cubicBezTo>
                    <a:pt x="382" y="913"/>
                    <a:pt x="382" y="913"/>
                    <a:pt x="382" y="913"/>
                  </a:cubicBezTo>
                  <a:lnTo>
                    <a:pt x="382" y="913"/>
                  </a:lnTo>
                  <a:cubicBezTo>
                    <a:pt x="390" y="913"/>
                    <a:pt x="398" y="900"/>
                    <a:pt x="398" y="888"/>
                  </a:cubicBezTo>
                  <a:lnTo>
                    <a:pt x="398" y="888"/>
                  </a:lnTo>
                  <a:cubicBezTo>
                    <a:pt x="398" y="834"/>
                    <a:pt x="398" y="834"/>
                    <a:pt x="398" y="834"/>
                  </a:cubicBezTo>
                  <a:lnTo>
                    <a:pt x="398" y="834"/>
                  </a:lnTo>
                  <a:cubicBezTo>
                    <a:pt x="436" y="829"/>
                    <a:pt x="469" y="813"/>
                    <a:pt x="498" y="792"/>
                  </a:cubicBezTo>
                  <a:lnTo>
                    <a:pt x="498" y="792"/>
                  </a:lnTo>
                  <a:cubicBezTo>
                    <a:pt x="535" y="829"/>
                    <a:pt x="535" y="829"/>
                    <a:pt x="535" y="829"/>
                  </a:cubicBezTo>
                  <a:lnTo>
                    <a:pt x="535" y="829"/>
                  </a:lnTo>
                  <a:cubicBezTo>
                    <a:pt x="544" y="842"/>
                    <a:pt x="560" y="842"/>
                    <a:pt x="564" y="834"/>
                  </a:cubicBezTo>
                  <a:lnTo>
                    <a:pt x="564" y="834"/>
                  </a:lnTo>
                  <a:cubicBezTo>
                    <a:pt x="614" y="788"/>
                    <a:pt x="614" y="788"/>
                    <a:pt x="614" y="788"/>
                  </a:cubicBezTo>
                  <a:lnTo>
                    <a:pt x="614" y="788"/>
                  </a:lnTo>
                  <a:cubicBezTo>
                    <a:pt x="622" y="780"/>
                    <a:pt x="618" y="767"/>
                    <a:pt x="610" y="759"/>
                  </a:cubicBezTo>
                  <a:lnTo>
                    <a:pt x="610" y="759"/>
                  </a:lnTo>
                  <a:cubicBezTo>
                    <a:pt x="573" y="717"/>
                    <a:pt x="573" y="717"/>
                    <a:pt x="573" y="717"/>
                  </a:cubicBezTo>
                  <a:lnTo>
                    <a:pt x="573" y="717"/>
                  </a:lnTo>
                  <a:cubicBezTo>
                    <a:pt x="593" y="688"/>
                    <a:pt x="606" y="655"/>
                    <a:pt x="614" y="618"/>
                  </a:cubicBezTo>
                  <a:lnTo>
                    <a:pt x="614" y="618"/>
                  </a:lnTo>
                  <a:cubicBezTo>
                    <a:pt x="668" y="618"/>
                    <a:pt x="668" y="618"/>
                    <a:pt x="668" y="618"/>
                  </a:cubicBezTo>
                  <a:lnTo>
                    <a:pt x="668" y="618"/>
                  </a:lnTo>
                  <a:cubicBezTo>
                    <a:pt x="681" y="618"/>
                    <a:pt x="693" y="609"/>
                    <a:pt x="693" y="601"/>
                  </a:cubicBezTo>
                  <a:lnTo>
                    <a:pt x="693" y="601"/>
                  </a:lnTo>
                  <a:cubicBezTo>
                    <a:pt x="693" y="530"/>
                    <a:pt x="693" y="530"/>
                    <a:pt x="693" y="530"/>
                  </a:cubicBezTo>
                  <a:lnTo>
                    <a:pt x="693" y="530"/>
                  </a:lnTo>
                  <a:cubicBezTo>
                    <a:pt x="693" y="522"/>
                    <a:pt x="681" y="514"/>
                    <a:pt x="668" y="514"/>
                  </a:cubicBezTo>
                  <a:moveTo>
                    <a:pt x="344" y="692"/>
                  </a:moveTo>
                  <a:cubicBezTo>
                    <a:pt x="274" y="692"/>
                    <a:pt x="215" y="638"/>
                    <a:pt x="215" y="568"/>
                  </a:cubicBezTo>
                  <a:lnTo>
                    <a:pt x="215" y="568"/>
                  </a:lnTo>
                  <a:cubicBezTo>
                    <a:pt x="215" y="497"/>
                    <a:pt x="274" y="439"/>
                    <a:pt x="344" y="439"/>
                  </a:cubicBezTo>
                  <a:lnTo>
                    <a:pt x="344" y="439"/>
                  </a:lnTo>
                  <a:cubicBezTo>
                    <a:pt x="415" y="439"/>
                    <a:pt x="473" y="497"/>
                    <a:pt x="473" y="568"/>
                  </a:cubicBezTo>
                  <a:lnTo>
                    <a:pt x="473" y="568"/>
                  </a:lnTo>
                  <a:cubicBezTo>
                    <a:pt x="473" y="638"/>
                    <a:pt x="415" y="692"/>
                    <a:pt x="344" y="692"/>
                  </a:cubicBezTo>
                </a:path>
                <a:path w="5383" h="1196">
                  <a:moveTo>
                    <a:pt x="1033" y="211"/>
                  </a:moveTo>
                  <a:cubicBezTo>
                    <a:pt x="996" y="211"/>
                    <a:pt x="996" y="211"/>
                    <a:pt x="996" y="211"/>
                  </a:cubicBezTo>
                  <a:lnTo>
                    <a:pt x="996" y="211"/>
                  </a:lnTo>
                  <a:cubicBezTo>
                    <a:pt x="987" y="182"/>
                    <a:pt x="979" y="157"/>
                    <a:pt x="962" y="137"/>
                  </a:cubicBezTo>
                  <a:lnTo>
                    <a:pt x="962" y="137"/>
                  </a:lnTo>
                  <a:cubicBezTo>
                    <a:pt x="992" y="112"/>
                    <a:pt x="992" y="112"/>
                    <a:pt x="992" y="112"/>
                  </a:cubicBezTo>
                  <a:lnTo>
                    <a:pt x="992" y="112"/>
                  </a:lnTo>
                  <a:cubicBezTo>
                    <a:pt x="1000" y="103"/>
                    <a:pt x="1000" y="95"/>
                    <a:pt x="996" y="91"/>
                  </a:cubicBezTo>
                  <a:lnTo>
                    <a:pt x="996" y="91"/>
                  </a:lnTo>
                  <a:cubicBezTo>
                    <a:pt x="958" y="54"/>
                    <a:pt x="958" y="54"/>
                    <a:pt x="958" y="54"/>
                  </a:cubicBezTo>
                  <a:lnTo>
                    <a:pt x="958" y="54"/>
                  </a:lnTo>
                  <a:cubicBezTo>
                    <a:pt x="954" y="49"/>
                    <a:pt x="946" y="49"/>
                    <a:pt x="937" y="58"/>
                  </a:cubicBezTo>
                  <a:lnTo>
                    <a:pt x="937" y="58"/>
                  </a:lnTo>
                  <a:cubicBezTo>
                    <a:pt x="908" y="83"/>
                    <a:pt x="908" y="83"/>
                    <a:pt x="908" y="83"/>
                  </a:cubicBezTo>
                  <a:lnTo>
                    <a:pt x="908" y="83"/>
                  </a:lnTo>
                  <a:cubicBezTo>
                    <a:pt x="887" y="70"/>
                    <a:pt x="862" y="58"/>
                    <a:pt x="837" y="54"/>
                  </a:cubicBezTo>
                  <a:lnTo>
                    <a:pt x="837" y="54"/>
                  </a:lnTo>
                  <a:cubicBezTo>
                    <a:pt x="837" y="16"/>
                    <a:pt x="837" y="16"/>
                    <a:pt x="837" y="16"/>
                  </a:cubicBezTo>
                  <a:lnTo>
                    <a:pt x="837" y="16"/>
                  </a:lnTo>
                  <a:cubicBezTo>
                    <a:pt x="837" y="4"/>
                    <a:pt x="833" y="0"/>
                    <a:pt x="824" y="0"/>
                  </a:cubicBezTo>
                  <a:lnTo>
                    <a:pt x="824" y="0"/>
                  </a:lnTo>
                  <a:cubicBezTo>
                    <a:pt x="774" y="0"/>
                    <a:pt x="774" y="0"/>
                    <a:pt x="774" y="0"/>
                  </a:cubicBezTo>
                  <a:lnTo>
                    <a:pt x="774" y="0"/>
                  </a:lnTo>
                  <a:cubicBezTo>
                    <a:pt x="766" y="0"/>
                    <a:pt x="761" y="4"/>
                    <a:pt x="761" y="16"/>
                  </a:cubicBezTo>
                  <a:lnTo>
                    <a:pt x="761" y="16"/>
                  </a:lnTo>
                  <a:cubicBezTo>
                    <a:pt x="761" y="54"/>
                    <a:pt x="761" y="54"/>
                    <a:pt x="761" y="54"/>
                  </a:cubicBezTo>
                  <a:lnTo>
                    <a:pt x="761" y="54"/>
                  </a:lnTo>
                  <a:cubicBezTo>
                    <a:pt x="732" y="58"/>
                    <a:pt x="707" y="70"/>
                    <a:pt x="686" y="83"/>
                  </a:cubicBezTo>
                  <a:lnTo>
                    <a:pt x="686" y="83"/>
                  </a:lnTo>
                  <a:cubicBezTo>
                    <a:pt x="661" y="58"/>
                    <a:pt x="661" y="58"/>
                    <a:pt x="661" y="58"/>
                  </a:cubicBezTo>
                  <a:lnTo>
                    <a:pt x="661" y="58"/>
                  </a:lnTo>
                  <a:cubicBezTo>
                    <a:pt x="653" y="49"/>
                    <a:pt x="644" y="49"/>
                    <a:pt x="636" y="54"/>
                  </a:cubicBezTo>
                  <a:lnTo>
                    <a:pt x="636" y="54"/>
                  </a:lnTo>
                  <a:cubicBezTo>
                    <a:pt x="602" y="91"/>
                    <a:pt x="602" y="91"/>
                    <a:pt x="602" y="91"/>
                  </a:cubicBezTo>
                  <a:lnTo>
                    <a:pt x="602" y="91"/>
                  </a:lnTo>
                  <a:cubicBezTo>
                    <a:pt x="598" y="95"/>
                    <a:pt x="598" y="103"/>
                    <a:pt x="607" y="112"/>
                  </a:cubicBezTo>
                  <a:lnTo>
                    <a:pt x="607" y="112"/>
                  </a:lnTo>
                  <a:cubicBezTo>
                    <a:pt x="632" y="137"/>
                    <a:pt x="632" y="137"/>
                    <a:pt x="632" y="137"/>
                  </a:cubicBezTo>
                  <a:lnTo>
                    <a:pt x="632" y="137"/>
                  </a:lnTo>
                  <a:cubicBezTo>
                    <a:pt x="619" y="157"/>
                    <a:pt x="607" y="182"/>
                    <a:pt x="602" y="211"/>
                  </a:cubicBezTo>
                  <a:lnTo>
                    <a:pt x="602" y="211"/>
                  </a:lnTo>
                  <a:cubicBezTo>
                    <a:pt x="565" y="211"/>
                    <a:pt x="565" y="211"/>
                    <a:pt x="565" y="211"/>
                  </a:cubicBezTo>
                  <a:lnTo>
                    <a:pt x="565" y="211"/>
                  </a:lnTo>
                  <a:cubicBezTo>
                    <a:pt x="552" y="211"/>
                    <a:pt x="544" y="216"/>
                    <a:pt x="544" y="224"/>
                  </a:cubicBezTo>
                  <a:lnTo>
                    <a:pt x="544" y="224"/>
                  </a:lnTo>
                  <a:cubicBezTo>
                    <a:pt x="544" y="274"/>
                    <a:pt x="544" y="274"/>
                    <a:pt x="544" y="274"/>
                  </a:cubicBezTo>
                  <a:lnTo>
                    <a:pt x="544" y="274"/>
                  </a:lnTo>
                  <a:cubicBezTo>
                    <a:pt x="544" y="282"/>
                    <a:pt x="552" y="286"/>
                    <a:pt x="565" y="286"/>
                  </a:cubicBezTo>
                  <a:lnTo>
                    <a:pt x="565" y="286"/>
                  </a:lnTo>
                  <a:cubicBezTo>
                    <a:pt x="602" y="286"/>
                    <a:pt x="602" y="286"/>
                    <a:pt x="602" y="286"/>
                  </a:cubicBezTo>
                  <a:lnTo>
                    <a:pt x="602" y="286"/>
                  </a:lnTo>
                  <a:cubicBezTo>
                    <a:pt x="607" y="315"/>
                    <a:pt x="619" y="336"/>
                    <a:pt x="632" y="361"/>
                  </a:cubicBezTo>
                  <a:lnTo>
                    <a:pt x="632" y="361"/>
                  </a:lnTo>
                  <a:cubicBezTo>
                    <a:pt x="607" y="386"/>
                    <a:pt x="607" y="386"/>
                    <a:pt x="607" y="386"/>
                  </a:cubicBezTo>
                  <a:lnTo>
                    <a:pt x="607" y="386"/>
                  </a:lnTo>
                  <a:cubicBezTo>
                    <a:pt x="598" y="394"/>
                    <a:pt x="598" y="403"/>
                    <a:pt x="602" y="407"/>
                  </a:cubicBezTo>
                  <a:lnTo>
                    <a:pt x="602" y="407"/>
                  </a:lnTo>
                  <a:cubicBezTo>
                    <a:pt x="636" y="444"/>
                    <a:pt x="636" y="444"/>
                    <a:pt x="636" y="444"/>
                  </a:cubicBezTo>
                  <a:lnTo>
                    <a:pt x="636" y="444"/>
                  </a:lnTo>
                  <a:cubicBezTo>
                    <a:pt x="644" y="448"/>
                    <a:pt x="653" y="448"/>
                    <a:pt x="661" y="440"/>
                  </a:cubicBezTo>
                  <a:lnTo>
                    <a:pt x="661" y="440"/>
                  </a:lnTo>
                  <a:cubicBezTo>
                    <a:pt x="686" y="415"/>
                    <a:pt x="686" y="415"/>
                    <a:pt x="686" y="415"/>
                  </a:cubicBezTo>
                  <a:lnTo>
                    <a:pt x="686" y="415"/>
                  </a:lnTo>
                  <a:cubicBezTo>
                    <a:pt x="707" y="428"/>
                    <a:pt x="732" y="440"/>
                    <a:pt x="761" y="444"/>
                  </a:cubicBezTo>
                  <a:lnTo>
                    <a:pt x="761" y="444"/>
                  </a:lnTo>
                  <a:cubicBezTo>
                    <a:pt x="761" y="482"/>
                    <a:pt x="761" y="482"/>
                    <a:pt x="761" y="482"/>
                  </a:cubicBezTo>
                  <a:lnTo>
                    <a:pt x="761" y="482"/>
                  </a:lnTo>
                  <a:cubicBezTo>
                    <a:pt x="761" y="490"/>
                    <a:pt x="766" y="498"/>
                    <a:pt x="774" y="498"/>
                  </a:cubicBezTo>
                  <a:lnTo>
                    <a:pt x="774" y="498"/>
                  </a:lnTo>
                  <a:cubicBezTo>
                    <a:pt x="824" y="498"/>
                    <a:pt x="824" y="498"/>
                    <a:pt x="824" y="498"/>
                  </a:cubicBezTo>
                  <a:lnTo>
                    <a:pt x="824" y="498"/>
                  </a:lnTo>
                  <a:cubicBezTo>
                    <a:pt x="833" y="498"/>
                    <a:pt x="837" y="490"/>
                    <a:pt x="837" y="482"/>
                  </a:cubicBezTo>
                  <a:lnTo>
                    <a:pt x="837" y="482"/>
                  </a:lnTo>
                  <a:cubicBezTo>
                    <a:pt x="837" y="444"/>
                    <a:pt x="837" y="444"/>
                    <a:pt x="837" y="444"/>
                  </a:cubicBezTo>
                  <a:lnTo>
                    <a:pt x="837" y="444"/>
                  </a:lnTo>
                  <a:cubicBezTo>
                    <a:pt x="862" y="440"/>
                    <a:pt x="887" y="428"/>
                    <a:pt x="908" y="415"/>
                  </a:cubicBezTo>
                  <a:lnTo>
                    <a:pt x="908" y="415"/>
                  </a:lnTo>
                  <a:cubicBezTo>
                    <a:pt x="937" y="440"/>
                    <a:pt x="937" y="440"/>
                    <a:pt x="937" y="440"/>
                  </a:cubicBezTo>
                  <a:lnTo>
                    <a:pt x="937" y="440"/>
                  </a:lnTo>
                  <a:cubicBezTo>
                    <a:pt x="946" y="448"/>
                    <a:pt x="954" y="448"/>
                    <a:pt x="958" y="444"/>
                  </a:cubicBezTo>
                  <a:lnTo>
                    <a:pt x="958" y="444"/>
                  </a:lnTo>
                  <a:cubicBezTo>
                    <a:pt x="996" y="407"/>
                    <a:pt x="996" y="407"/>
                    <a:pt x="996" y="407"/>
                  </a:cubicBezTo>
                  <a:lnTo>
                    <a:pt x="996" y="407"/>
                  </a:lnTo>
                  <a:cubicBezTo>
                    <a:pt x="1000" y="403"/>
                    <a:pt x="1000" y="394"/>
                    <a:pt x="992" y="386"/>
                  </a:cubicBezTo>
                  <a:lnTo>
                    <a:pt x="992" y="386"/>
                  </a:lnTo>
                  <a:cubicBezTo>
                    <a:pt x="962" y="361"/>
                    <a:pt x="962" y="361"/>
                    <a:pt x="962" y="361"/>
                  </a:cubicBezTo>
                  <a:lnTo>
                    <a:pt x="962" y="361"/>
                  </a:lnTo>
                  <a:cubicBezTo>
                    <a:pt x="979" y="336"/>
                    <a:pt x="987" y="315"/>
                    <a:pt x="996" y="286"/>
                  </a:cubicBezTo>
                  <a:lnTo>
                    <a:pt x="996" y="286"/>
                  </a:lnTo>
                  <a:cubicBezTo>
                    <a:pt x="1033" y="286"/>
                    <a:pt x="1033" y="286"/>
                    <a:pt x="1033" y="286"/>
                  </a:cubicBezTo>
                  <a:lnTo>
                    <a:pt x="1033" y="286"/>
                  </a:lnTo>
                  <a:cubicBezTo>
                    <a:pt x="1042" y="286"/>
                    <a:pt x="1050" y="282"/>
                    <a:pt x="1050" y="274"/>
                  </a:cubicBezTo>
                  <a:lnTo>
                    <a:pt x="1050" y="274"/>
                  </a:lnTo>
                  <a:cubicBezTo>
                    <a:pt x="1050" y="224"/>
                    <a:pt x="1050" y="224"/>
                    <a:pt x="1050" y="224"/>
                  </a:cubicBezTo>
                  <a:lnTo>
                    <a:pt x="1050" y="224"/>
                  </a:lnTo>
                  <a:cubicBezTo>
                    <a:pt x="1050" y="216"/>
                    <a:pt x="1042" y="211"/>
                    <a:pt x="1033" y="211"/>
                  </a:cubicBezTo>
                  <a:moveTo>
                    <a:pt x="799" y="340"/>
                  </a:moveTo>
                  <a:cubicBezTo>
                    <a:pt x="745" y="340"/>
                    <a:pt x="703" y="299"/>
                    <a:pt x="703" y="249"/>
                  </a:cubicBezTo>
                  <a:lnTo>
                    <a:pt x="703" y="249"/>
                  </a:lnTo>
                  <a:cubicBezTo>
                    <a:pt x="703" y="199"/>
                    <a:pt x="745" y="157"/>
                    <a:pt x="799" y="157"/>
                  </a:cubicBezTo>
                  <a:lnTo>
                    <a:pt x="799" y="157"/>
                  </a:lnTo>
                  <a:cubicBezTo>
                    <a:pt x="849" y="157"/>
                    <a:pt x="891" y="199"/>
                    <a:pt x="891" y="249"/>
                  </a:cubicBezTo>
                  <a:lnTo>
                    <a:pt x="891" y="249"/>
                  </a:lnTo>
                  <a:cubicBezTo>
                    <a:pt x="891" y="299"/>
                    <a:pt x="849" y="340"/>
                    <a:pt x="799" y="340"/>
                  </a:cubicBezTo>
                </a:path>
                <a:path w="5383" h="1196">
                  <a:moveTo>
                    <a:pt x="5321" y="416"/>
                  </a:moveTo>
                  <a:cubicBezTo>
                    <a:pt x="5275" y="445"/>
                    <a:pt x="5230" y="445"/>
                    <a:pt x="5213" y="445"/>
                  </a:cubicBezTo>
                  <a:lnTo>
                    <a:pt x="5213" y="445"/>
                  </a:lnTo>
                  <a:cubicBezTo>
                    <a:pt x="5051" y="654"/>
                    <a:pt x="5051" y="654"/>
                    <a:pt x="5051" y="654"/>
                  </a:cubicBezTo>
                  <a:lnTo>
                    <a:pt x="5051" y="654"/>
                  </a:lnTo>
                  <a:cubicBezTo>
                    <a:pt x="5006" y="616"/>
                    <a:pt x="5006" y="616"/>
                    <a:pt x="5006" y="616"/>
                  </a:cubicBezTo>
                  <a:lnTo>
                    <a:pt x="5006" y="616"/>
                  </a:lnTo>
                  <a:cubicBezTo>
                    <a:pt x="5184" y="424"/>
                    <a:pt x="5184" y="424"/>
                    <a:pt x="5184" y="424"/>
                  </a:cubicBezTo>
                  <a:lnTo>
                    <a:pt x="5184" y="424"/>
                  </a:lnTo>
                  <a:cubicBezTo>
                    <a:pt x="5180" y="408"/>
                    <a:pt x="5172" y="362"/>
                    <a:pt x="5192" y="308"/>
                  </a:cubicBezTo>
                  <a:lnTo>
                    <a:pt x="5192" y="308"/>
                  </a:lnTo>
                  <a:cubicBezTo>
                    <a:pt x="5221" y="245"/>
                    <a:pt x="5296" y="229"/>
                    <a:pt x="5296" y="229"/>
                  </a:cubicBezTo>
                  <a:lnTo>
                    <a:pt x="5296" y="229"/>
                  </a:lnTo>
                  <a:cubicBezTo>
                    <a:pt x="5284" y="320"/>
                    <a:pt x="5284" y="320"/>
                    <a:pt x="5284" y="320"/>
                  </a:cubicBezTo>
                  <a:lnTo>
                    <a:pt x="5284" y="320"/>
                  </a:lnTo>
                  <a:cubicBezTo>
                    <a:pt x="5288" y="316"/>
                    <a:pt x="5292" y="316"/>
                    <a:pt x="5296" y="320"/>
                  </a:cubicBezTo>
                  <a:lnTo>
                    <a:pt x="5296" y="320"/>
                  </a:lnTo>
                  <a:cubicBezTo>
                    <a:pt x="5296" y="320"/>
                    <a:pt x="5296" y="324"/>
                    <a:pt x="5296" y="329"/>
                  </a:cubicBezTo>
                  <a:lnTo>
                    <a:pt x="5296" y="329"/>
                  </a:lnTo>
                  <a:cubicBezTo>
                    <a:pt x="5383" y="299"/>
                    <a:pt x="5383" y="299"/>
                    <a:pt x="5383" y="299"/>
                  </a:cubicBezTo>
                  <a:lnTo>
                    <a:pt x="5383" y="299"/>
                  </a:lnTo>
                  <a:cubicBezTo>
                    <a:pt x="5383" y="299"/>
                    <a:pt x="5379" y="379"/>
                    <a:pt x="5321" y="416"/>
                  </a:cubicBezTo>
                </a:path>
                <a:path w="5383" h="1196">
                  <a:moveTo>
                    <a:pt x="4793" y="520"/>
                  </a:moveTo>
                  <a:cubicBezTo>
                    <a:pt x="4868" y="520"/>
                    <a:pt x="4939" y="545"/>
                    <a:pt x="5001" y="587"/>
                  </a:cubicBezTo>
                  <a:lnTo>
                    <a:pt x="5001" y="587"/>
                  </a:lnTo>
                  <a:cubicBezTo>
                    <a:pt x="4918" y="686"/>
                    <a:pt x="4918" y="686"/>
                    <a:pt x="4918" y="686"/>
                  </a:cubicBezTo>
                  <a:lnTo>
                    <a:pt x="4918" y="686"/>
                  </a:lnTo>
                  <a:cubicBezTo>
                    <a:pt x="4889" y="669"/>
                    <a:pt x="4856" y="661"/>
                    <a:pt x="4822" y="661"/>
                  </a:cubicBezTo>
                  <a:lnTo>
                    <a:pt x="4822" y="661"/>
                  </a:lnTo>
                  <a:cubicBezTo>
                    <a:pt x="4719" y="661"/>
                    <a:pt x="4644" y="744"/>
                    <a:pt x="4656" y="852"/>
                  </a:cubicBezTo>
                  <a:lnTo>
                    <a:pt x="4656" y="852"/>
                  </a:lnTo>
                  <a:cubicBezTo>
                    <a:pt x="4669" y="956"/>
                    <a:pt x="4764" y="1039"/>
                    <a:pt x="4872" y="1039"/>
                  </a:cubicBezTo>
                  <a:lnTo>
                    <a:pt x="4872" y="1039"/>
                  </a:lnTo>
                  <a:cubicBezTo>
                    <a:pt x="4976" y="1039"/>
                    <a:pt x="5047" y="956"/>
                    <a:pt x="5034" y="852"/>
                  </a:cubicBezTo>
                  <a:lnTo>
                    <a:pt x="5034" y="852"/>
                  </a:lnTo>
                  <a:cubicBezTo>
                    <a:pt x="5030" y="815"/>
                    <a:pt x="5014" y="781"/>
                    <a:pt x="4993" y="752"/>
                  </a:cubicBezTo>
                  <a:lnTo>
                    <a:pt x="4993" y="752"/>
                  </a:lnTo>
                  <a:cubicBezTo>
                    <a:pt x="5076" y="653"/>
                    <a:pt x="5076" y="653"/>
                    <a:pt x="5076" y="653"/>
                  </a:cubicBezTo>
                  <a:lnTo>
                    <a:pt x="5076" y="653"/>
                  </a:lnTo>
                  <a:cubicBezTo>
                    <a:pt x="5130" y="711"/>
                    <a:pt x="5163" y="781"/>
                    <a:pt x="5176" y="860"/>
                  </a:cubicBezTo>
                  <a:lnTo>
                    <a:pt x="5176" y="860"/>
                  </a:lnTo>
                  <a:cubicBezTo>
                    <a:pt x="5200" y="1047"/>
                    <a:pt x="5068" y="1196"/>
                    <a:pt x="4881" y="1196"/>
                  </a:cubicBezTo>
                  <a:lnTo>
                    <a:pt x="4881" y="1196"/>
                  </a:lnTo>
                  <a:cubicBezTo>
                    <a:pt x="4694" y="1196"/>
                    <a:pt x="4523" y="1047"/>
                    <a:pt x="4498" y="860"/>
                  </a:cubicBezTo>
                  <a:lnTo>
                    <a:pt x="4498" y="860"/>
                  </a:lnTo>
                  <a:cubicBezTo>
                    <a:pt x="4473" y="674"/>
                    <a:pt x="4602" y="520"/>
                    <a:pt x="4793" y="520"/>
                  </a:cubicBezTo>
                </a:path>
                <a:path w="5383" h="1196">
                  <a:moveTo>
                    <a:pt x="4867" y="989"/>
                  </a:moveTo>
                  <a:cubicBezTo>
                    <a:pt x="4789" y="989"/>
                    <a:pt x="4714" y="927"/>
                    <a:pt x="4706" y="848"/>
                  </a:cubicBezTo>
                  <a:lnTo>
                    <a:pt x="4706" y="848"/>
                  </a:lnTo>
                  <a:cubicBezTo>
                    <a:pt x="4693" y="769"/>
                    <a:pt x="4751" y="703"/>
                    <a:pt x="4830" y="703"/>
                  </a:cubicBezTo>
                  <a:lnTo>
                    <a:pt x="4830" y="703"/>
                  </a:lnTo>
                  <a:cubicBezTo>
                    <a:pt x="4851" y="703"/>
                    <a:pt x="4876" y="711"/>
                    <a:pt x="4897" y="719"/>
                  </a:cubicBezTo>
                  <a:lnTo>
                    <a:pt x="4897" y="719"/>
                  </a:lnTo>
                  <a:cubicBezTo>
                    <a:pt x="4892" y="728"/>
                    <a:pt x="4892" y="740"/>
                    <a:pt x="4897" y="748"/>
                  </a:cubicBezTo>
                  <a:lnTo>
                    <a:pt x="4897" y="748"/>
                  </a:lnTo>
                  <a:cubicBezTo>
                    <a:pt x="4843" y="827"/>
                    <a:pt x="4843" y="827"/>
                    <a:pt x="4843" y="827"/>
                  </a:cubicBezTo>
                  <a:lnTo>
                    <a:pt x="4843" y="827"/>
                  </a:lnTo>
                  <a:cubicBezTo>
                    <a:pt x="4867" y="848"/>
                    <a:pt x="4867" y="848"/>
                    <a:pt x="4867" y="848"/>
                  </a:cubicBezTo>
                  <a:lnTo>
                    <a:pt x="4867" y="848"/>
                  </a:lnTo>
                  <a:cubicBezTo>
                    <a:pt x="4938" y="786"/>
                    <a:pt x="4938" y="786"/>
                    <a:pt x="4938" y="786"/>
                  </a:cubicBezTo>
                  <a:lnTo>
                    <a:pt x="4938" y="786"/>
                  </a:lnTo>
                  <a:cubicBezTo>
                    <a:pt x="4938" y="786"/>
                    <a:pt x="4942" y="786"/>
                    <a:pt x="4942" y="786"/>
                  </a:cubicBezTo>
                  <a:lnTo>
                    <a:pt x="4942" y="786"/>
                  </a:lnTo>
                  <a:cubicBezTo>
                    <a:pt x="4951" y="786"/>
                    <a:pt x="4959" y="782"/>
                    <a:pt x="4967" y="777"/>
                  </a:cubicBezTo>
                  <a:lnTo>
                    <a:pt x="4967" y="777"/>
                  </a:lnTo>
                  <a:cubicBezTo>
                    <a:pt x="4980" y="798"/>
                    <a:pt x="4988" y="823"/>
                    <a:pt x="4992" y="848"/>
                  </a:cubicBezTo>
                  <a:lnTo>
                    <a:pt x="4992" y="848"/>
                  </a:lnTo>
                  <a:cubicBezTo>
                    <a:pt x="5000" y="927"/>
                    <a:pt x="4946" y="989"/>
                    <a:pt x="4867" y="989"/>
                  </a:cubicBezTo>
                </a:path>
                <a:path w="5383" h="1196">
                  <a:moveTo>
                    <a:pt x="4917" y="753"/>
                  </a:moveTo>
                  <a:cubicBezTo>
                    <a:pt x="4909" y="740"/>
                    <a:pt x="4913" y="728"/>
                    <a:pt x="4922" y="715"/>
                  </a:cubicBezTo>
                  <a:lnTo>
                    <a:pt x="4922" y="715"/>
                  </a:lnTo>
                  <a:cubicBezTo>
                    <a:pt x="4997" y="624"/>
                    <a:pt x="4997" y="624"/>
                    <a:pt x="4997" y="624"/>
                  </a:cubicBezTo>
                  <a:lnTo>
                    <a:pt x="4997" y="624"/>
                  </a:lnTo>
                  <a:cubicBezTo>
                    <a:pt x="5042" y="661"/>
                    <a:pt x="5042" y="661"/>
                    <a:pt x="5042" y="661"/>
                  </a:cubicBezTo>
                  <a:lnTo>
                    <a:pt x="5042" y="661"/>
                  </a:lnTo>
                  <a:cubicBezTo>
                    <a:pt x="4963" y="757"/>
                    <a:pt x="4963" y="757"/>
                    <a:pt x="4963" y="757"/>
                  </a:cubicBezTo>
                  <a:lnTo>
                    <a:pt x="4963" y="757"/>
                  </a:lnTo>
                  <a:cubicBezTo>
                    <a:pt x="4955" y="765"/>
                    <a:pt x="4942" y="769"/>
                    <a:pt x="4934" y="765"/>
                  </a:cubicBezTo>
                  <a:lnTo>
                    <a:pt x="4934" y="765"/>
                  </a:lnTo>
                  <a:cubicBezTo>
                    <a:pt x="4867" y="827"/>
                    <a:pt x="4867" y="827"/>
                    <a:pt x="4867" y="827"/>
                  </a:cubicBezTo>
                  <a:lnTo>
                    <a:pt x="4867" y="827"/>
                  </a:lnTo>
                  <a:cubicBezTo>
                    <a:pt x="4863" y="823"/>
                    <a:pt x="4863" y="823"/>
                    <a:pt x="4863" y="823"/>
                  </a:cubicBezTo>
                  <a:lnTo>
                    <a:pt x="4863" y="823"/>
                  </a:lnTo>
                  <a:lnTo>
                    <a:pt x="4917" y="753"/>
                  </a:lnTo>
                  <a:close/>
                </a:path>
              </a:pathLst>
            </a:custGeom>
            <a:solidFill>
              <a:srgbClr val="27DFF4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1913668" y="727593"/>
              <a:ext cx="560791" cy="705110"/>
            </a:xfrm>
            <a:custGeom>
              <a:rect l="0" t="0" r="0" b="0"/>
              <a:pathLst>
                <a:path w="883" h="1110">
                  <a:moveTo>
                    <a:pt x="616" y="117"/>
                  </a:moveTo>
                  <a:lnTo>
                    <a:pt x="717" y="0"/>
                  </a:lnTo>
                  <a:lnTo>
                    <a:pt x="883" y="175"/>
                  </a:lnTo>
                  <a:lnTo>
                    <a:pt x="781" y="289"/>
                  </a:lnTo>
                  <a:lnTo>
                    <a:pt x="616" y="117"/>
                  </a:lnTo>
                  <a:close/>
                </a:path>
                <a:path w="883" h="1110">
                  <a:moveTo>
                    <a:pt x="621" y="150"/>
                  </a:moveTo>
                  <a:cubicBezTo>
                    <a:pt x="586" y="194"/>
                    <a:pt x="586" y="194"/>
                    <a:pt x="586" y="194"/>
                  </a:cubicBezTo>
                  <a:lnTo>
                    <a:pt x="586" y="194"/>
                  </a:lnTo>
                  <a:cubicBezTo>
                    <a:pt x="377" y="297"/>
                    <a:pt x="377" y="297"/>
                    <a:pt x="377" y="297"/>
                  </a:cubicBezTo>
                  <a:lnTo>
                    <a:pt x="377" y="297"/>
                  </a:lnTo>
                  <a:cubicBezTo>
                    <a:pt x="372" y="297"/>
                    <a:pt x="342" y="312"/>
                    <a:pt x="332" y="332"/>
                  </a:cubicBezTo>
                  <a:lnTo>
                    <a:pt x="332" y="332"/>
                  </a:lnTo>
                  <a:cubicBezTo>
                    <a:pt x="323" y="346"/>
                    <a:pt x="283" y="479"/>
                    <a:pt x="278" y="493"/>
                  </a:cubicBezTo>
                  <a:lnTo>
                    <a:pt x="278" y="493"/>
                  </a:lnTo>
                  <a:cubicBezTo>
                    <a:pt x="273" y="498"/>
                    <a:pt x="273" y="518"/>
                    <a:pt x="273" y="528"/>
                  </a:cubicBezTo>
                  <a:lnTo>
                    <a:pt x="273" y="528"/>
                  </a:lnTo>
                  <a:cubicBezTo>
                    <a:pt x="273" y="532"/>
                    <a:pt x="283" y="606"/>
                    <a:pt x="288" y="650"/>
                  </a:cubicBezTo>
                  <a:lnTo>
                    <a:pt x="288" y="650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55"/>
                    <a:pt x="288" y="655"/>
                  </a:cubicBezTo>
                  <a:lnTo>
                    <a:pt x="288" y="655"/>
                  </a:lnTo>
                  <a:cubicBezTo>
                    <a:pt x="288" y="655"/>
                    <a:pt x="288" y="660"/>
                    <a:pt x="293" y="665"/>
                  </a:cubicBezTo>
                  <a:lnTo>
                    <a:pt x="293" y="665"/>
                  </a:lnTo>
                  <a:cubicBezTo>
                    <a:pt x="293" y="547"/>
                    <a:pt x="293" y="547"/>
                    <a:pt x="293" y="547"/>
                  </a:cubicBezTo>
                  <a:lnTo>
                    <a:pt x="293" y="547"/>
                  </a:lnTo>
                  <a:cubicBezTo>
                    <a:pt x="372" y="547"/>
                    <a:pt x="372" y="547"/>
                    <a:pt x="372" y="547"/>
                  </a:cubicBezTo>
                  <a:lnTo>
                    <a:pt x="372" y="547"/>
                  </a:lnTo>
                  <a:cubicBezTo>
                    <a:pt x="372" y="518"/>
                    <a:pt x="372" y="518"/>
                    <a:pt x="372" y="518"/>
                  </a:cubicBezTo>
                  <a:lnTo>
                    <a:pt x="372" y="518"/>
                  </a:lnTo>
                  <a:cubicBezTo>
                    <a:pt x="422" y="434"/>
                    <a:pt x="422" y="434"/>
                    <a:pt x="422" y="434"/>
                  </a:cubicBezTo>
                  <a:lnTo>
                    <a:pt x="422" y="434"/>
                  </a:lnTo>
                  <a:cubicBezTo>
                    <a:pt x="432" y="439"/>
                    <a:pt x="457" y="449"/>
                    <a:pt x="472" y="454"/>
                  </a:cubicBezTo>
                  <a:lnTo>
                    <a:pt x="472" y="454"/>
                  </a:lnTo>
                  <a:cubicBezTo>
                    <a:pt x="467" y="464"/>
                    <a:pt x="457" y="483"/>
                    <a:pt x="457" y="488"/>
                  </a:cubicBezTo>
                  <a:lnTo>
                    <a:pt x="457" y="488"/>
                  </a:lnTo>
                  <a:cubicBezTo>
                    <a:pt x="452" y="498"/>
                    <a:pt x="422" y="532"/>
                    <a:pt x="407" y="557"/>
                  </a:cubicBezTo>
                  <a:lnTo>
                    <a:pt x="407" y="557"/>
                  </a:lnTo>
                  <a:cubicBezTo>
                    <a:pt x="397" y="567"/>
                    <a:pt x="392" y="591"/>
                    <a:pt x="412" y="606"/>
                  </a:cubicBezTo>
                  <a:lnTo>
                    <a:pt x="412" y="606"/>
                  </a:lnTo>
                  <a:cubicBezTo>
                    <a:pt x="417" y="611"/>
                    <a:pt x="427" y="616"/>
                    <a:pt x="437" y="616"/>
                  </a:cubicBezTo>
                  <a:lnTo>
                    <a:pt x="437" y="616"/>
                  </a:lnTo>
                  <a:cubicBezTo>
                    <a:pt x="457" y="616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601"/>
                    <a:pt x="476" y="601"/>
                    <a:pt x="476" y="601"/>
                  </a:cubicBezTo>
                  <a:lnTo>
                    <a:pt x="476" y="601"/>
                  </a:lnTo>
                  <a:cubicBezTo>
                    <a:pt x="476" y="596"/>
                    <a:pt x="551" y="513"/>
                    <a:pt x="586" y="498"/>
                  </a:cubicBezTo>
                  <a:lnTo>
                    <a:pt x="586" y="498"/>
                  </a:lnTo>
                  <a:cubicBezTo>
                    <a:pt x="616" y="483"/>
                    <a:pt x="705" y="415"/>
                    <a:pt x="705" y="327"/>
                  </a:cubicBezTo>
                  <a:lnTo>
                    <a:pt x="705" y="327"/>
                  </a:lnTo>
                  <a:cubicBezTo>
                    <a:pt x="740" y="278"/>
                    <a:pt x="740" y="278"/>
                    <a:pt x="740" y="278"/>
                  </a:cubicBezTo>
                  <a:lnTo>
                    <a:pt x="740" y="278"/>
                  </a:lnTo>
                  <a:lnTo>
                    <a:pt x="621" y="150"/>
                  </a:lnTo>
                  <a:close/>
                </a:path>
                <a:path w="883" h="1110">
                  <a:moveTo>
                    <a:pt x="616" y="804"/>
                  </a:moveTo>
                  <a:cubicBezTo>
                    <a:pt x="616" y="1075"/>
                    <a:pt x="616" y="1075"/>
                    <a:pt x="616" y="1075"/>
                  </a:cubicBezTo>
                  <a:lnTo>
                    <a:pt x="616" y="1075"/>
                  </a:lnTo>
                  <a:cubicBezTo>
                    <a:pt x="581" y="1075"/>
                    <a:pt x="581" y="1075"/>
                    <a:pt x="581" y="1075"/>
                  </a:cubicBezTo>
                  <a:lnTo>
                    <a:pt x="581" y="1075"/>
                  </a:lnTo>
                  <a:cubicBezTo>
                    <a:pt x="581" y="705"/>
                    <a:pt x="581" y="705"/>
                    <a:pt x="581" y="705"/>
                  </a:cubicBezTo>
                  <a:lnTo>
                    <a:pt x="581" y="705"/>
                  </a:lnTo>
                  <a:cubicBezTo>
                    <a:pt x="462" y="705"/>
                    <a:pt x="462" y="705"/>
                    <a:pt x="462" y="705"/>
                  </a:cubicBezTo>
                  <a:lnTo>
                    <a:pt x="462" y="705"/>
                  </a:lnTo>
                  <a:cubicBezTo>
                    <a:pt x="462" y="1075"/>
                    <a:pt x="462" y="1075"/>
                    <a:pt x="462" y="1075"/>
                  </a:cubicBezTo>
                  <a:lnTo>
                    <a:pt x="462" y="1075"/>
                  </a:lnTo>
                  <a:cubicBezTo>
                    <a:pt x="427" y="1075"/>
                    <a:pt x="427" y="1075"/>
                    <a:pt x="427" y="1075"/>
                  </a:cubicBezTo>
                  <a:lnTo>
                    <a:pt x="427" y="1075"/>
                  </a:lnTo>
                  <a:cubicBezTo>
                    <a:pt x="427" y="631"/>
                    <a:pt x="427" y="631"/>
                    <a:pt x="427" y="631"/>
                  </a:cubicBezTo>
                  <a:lnTo>
                    <a:pt x="427" y="631"/>
                  </a:lnTo>
                  <a:cubicBezTo>
                    <a:pt x="412" y="626"/>
                    <a:pt x="402" y="621"/>
                    <a:pt x="397" y="611"/>
                  </a:cubicBezTo>
                  <a:lnTo>
                    <a:pt x="397" y="611"/>
                  </a:lnTo>
                  <a:cubicBezTo>
                    <a:pt x="382" y="596"/>
                    <a:pt x="382" y="576"/>
                    <a:pt x="387" y="562"/>
                  </a:cubicBezTo>
                  <a:lnTo>
                    <a:pt x="387" y="562"/>
                  </a:lnTo>
                  <a:cubicBezTo>
                    <a:pt x="308" y="562"/>
                    <a:pt x="308" y="562"/>
                    <a:pt x="308" y="562"/>
                  </a:cubicBezTo>
                  <a:lnTo>
                    <a:pt x="308" y="562"/>
                  </a:lnTo>
                  <a:cubicBezTo>
                    <a:pt x="308" y="1075"/>
                    <a:pt x="308" y="1075"/>
                    <a:pt x="308" y="1075"/>
                  </a:cubicBezTo>
                  <a:lnTo>
                    <a:pt x="308" y="1075"/>
                  </a:lnTo>
                  <a:cubicBezTo>
                    <a:pt x="273" y="1075"/>
                    <a:pt x="273" y="1075"/>
                    <a:pt x="273" y="1075"/>
                  </a:cubicBezTo>
                  <a:lnTo>
                    <a:pt x="273" y="1075"/>
                  </a:lnTo>
                  <a:cubicBezTo>
                    <a:pt x="273" y="739"/>
                    <a:pt x="273" y="739"/>
                    <a:pt x="273" y="739"/>
                  </a:cubicBezTo>
                  <a:lnTo>
                    <a:pt x="273" y="739"/>
                  </a:lnTo>
                  <a:cubicBezTo>
                    <a:pt x="154" y="739"/>
                    <a:pt x="154" y="739"/>
                    <a:pt x="154" y="739"/>
                  </a:cubicBezTo>
                  <a:lnTo>
                    <a:pt x="154" y="739"/>
                  </a:lnTo>
                  <a:cubicBezTo>
                    <a:pt x="154" y="1075"/>
                    <a:pt x="154" y="1075"/>
                    <a:pt x="154" y="1075"/>
                  </a:cubicBezTo>
                  <a:lnTo>
                    <a:pt x="154" y="1075"/>
                  </a:lnTo>
                  <a:cubicBezTo>
                    <a:pt x="119" y="1075"/>
                    <a:pt x="119" y="1075"/>
                    <a:pt x="119" y="1075"/>
                  </a:cubicBezTo>
                  <a:lnTo>
                    <a:pt x="119" y="1075"/>
                  </a:lnTo>
                  <a:cubicBezTo>
                    <a:pt x="119" y="888"/>
                    <a:pt x="119" y="888"/>
                    <a:pt x="119" y="888"/>
                  </a:cubicBezTo>
                  <a:lnTo>
                    <a:pt x="119" y="888"/>
                  </a:lnTo>
                  <a:cubicBezTo>
                    <a:pt x="0" y="888"/>
                    <a:pt x="0" y="888"/>
                    <a:pt x="0" y="888"/>
                  </a:cubicBezTo>
                  <a:lnTo>
                    <a:pt x="0" y="888"/>
                  </a:lnTo>
                  <a:cubicBezTo>
                    <a:pt x="0" y="1075"/>
                    <a:pt x="0" y="1075"/>
                    <a:pt x="0" y="1075"/>
                  </a:cubicBezTo>
                  <a:lnTo>
                    <a:pt x="0" y="1075"/>
                  </a:lnTo>
                  <a:cubicBezTo>
                    <a:pt x="0" y="1110"/>
                    <a:pt x="0" y="1110"/>
                    <a:pt x="0" y="1110"/>
                  </a:cubicBezTo>
                  <a:lnTo>
                    <a:pt x="0" y="1110"/>
                  </a:lnTo>
                  <a:cubicBezTo>
                    <a:pt x="735" y="1110"/>
                    <a:pt x="735" y="1110"/>
                    <a:pt x="735" y="1110"/>
                  </a:cubicBezTo>
                  <a:lnTo>
                    <a:pt x="735" y="1110"/>
                  </a:lnTo>
                  <a:cubicBezTo>
                    <a:pt x="735" y="1075"/>
                    <a:pt x="735" y="1075"/>
                    <a:pt x="735" y="1075"/>
                  </a:cubicBezTo>
                  <a:lnTo>
                    <a:pt x="735" y="1075"/>
                  </a:lnTo>
                  <a:cubicBezTo>
                    <a:pt x="735" y="804"/>
                    <a:pt x="735" y="804"/>
                    <a:pt x="735" y="804"/>
                  </a:cubicBezTo>
                  <a:lnTo>
                    <a:pt x="735" y="804"/>
                  </a:lnTo>
                  <a:lnTo>
                    <a:pt x="616" y="804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57" name="textbox 57"/>
          <p:cNvSpPr/>
          <p:nvPr/>
        </p:nvSpPr>
        <p:spPr>
          <a:xfrm>
            <a:off x="7919114" y="4695180"/>
            <a:ext cx="3070860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710"/>
              </a:lnSpc>
            </a:pPr>
            <a:endParaRPr lang="Arial" altLang="Arial" sz="100"/>
          </a:p>
          <a:p>
            <a:pPr marL="12700" algn="l" rtl="0" eaLnBrk="0">
              <a:lnSpc>
                <a:spcPct val="83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结合相关数据和案例，对红包</a:t>
            </a:r>
            <a:endParaRPr lang="Microsoft YaHei" altLang="Microsoft YaHei" sz="1500"/>
          </a:p>
          <a:p>
            <a:pPr marL="16510" indent="-3810" algn="l" rtl="0" eaLnBrk="0">
              <a:lnSpc>
                <a:spcPct val="190000"/>
              </a:lnSpc>
              <a:spcBef>
                <a:spcPts val="35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礼金的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清退情况进行深入剖析，以期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为相关决策提供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考。</a:t>
            </a:r>
            <a:endParaRPr lang="Microsoft YaHei" altLang="Microsoft YaHei" sz="1500"/>
          </a:p>
        </p:txBody>
      </p:sp>
      <p:sp>
        <p:nvSpPr>
          <p:cNvPr id="58" name="textbox 58"/>
          <p:cNvSpPr/>
          <p:nvPr/>
        </p:nvSpPr>
        <p:spPr>
          <a:xfrm>
            <a:off x="7917400" y="2269899"/>
            <a:ext cx="3072764" cy="10883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08"/>
              </a:lnSpc>
            </a:pPr>
            <a:endParaRPr lang="Arial" altLang="Arial" sz="100"/>
          </a:p>
          <a:p>
            <a:pPr marL="14604" algn="l" rtl="0" eaLnBrk="0">
              <a:lnSpc>
                <a:spcPct val="82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主要关注近年来红包礼金的发</a:t>
            </a:r>
            <a:endParaRPr lang="Microsoft YaHei" altLang="Microsoft YaHei" sz="1500"/>
          </a:p>
          <a:p>
            <a:pPr marL="14413" indent="-1713" algn="l" rtl="0" eaLnBrk="0">
              <a:lnSpc>
                <a:spcPct val="191000"/>
              </a:lnSpc>
              <a:spcBef>
                <a:spcPts val="12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放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和清退情况，包括清退的原因、方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式和结果等方面的分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59" name="textbox 59"/>
          <p:cNvSpPr/>
          <p:nvPr/>
        </p:nvSpPr>
        <p:spPr>
          <a:xfrm>
            <a:off x="442263" y="318468"/>
            <a:ext cx="2313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2319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报告范围</a:t>
            </a:r>
            <a:endParaRPr lang="Microsoft YaHei" altLang="Microsoft YaHei" sz="3000"/>
          </a:p>
        </p:txBody>
      </p:sp>
      <p:grpSp>
        <p:nvGrpSpPr>
          <p:cNvPr id="10" name="group 1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6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81" name="textbox 81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82" name="picture 8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83" name="textbox 83"/>
          <p:cNvSpPr/>
          <p:nvPr/>
        </p:nvSpPr>
        <p:spPr>
          <a:xfrm>
            <a:off x="3903141" y="3550039"/>
            <a:ext cx="4391659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161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红包礼金的发放情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3800"/>
          </a:p>
        </p:txBody>
      </p:sp>
      <p:pic>
        <p:nvPicPr>
          <p:cNvPr id="84" name="picture 8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5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picture 8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905500" y="1866900"/>
            <a:ext cx="2050689" cy="3916434"/>
          </a:xfrm>
          <a:prstGeom prst="rect">
            <a:avLst/>
          </a:prstGeom>
        </p:spPr>
      </p:pic>
      <p:pic>
        <p:nvPicPr>
          <p:cNvPr id="87" name="picture 8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76300" y="1866900"/>
            <a:ext cx="2050688" cy="3916434"/>
          </a:xfrm>
          <a:prstGeom prst="rect">
            <a:avLst/>
          </a:prstGeom>
        </p:spPr>
      </p:pic>
      <p:pic>
        <p:nvPicPr>
          <p:cNvPr id="88" name="picture 8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390900" y="1866900"/>
            <a:ext cx="2050688" cy="3916434"/>
          </a:xfrm>
          <a:prstGeom prst="rect">
            <a:avLst/>
          </a:prstGeom>
        </p:spPr>
      </p:pic>
      <p:sp>
        <p:nvSpPr>
          <p:cNvPr id="89" name="textbox 89"/>
          <p:cNvSpPr/>
          <p:nvPr/>
        </p:nvSpPr>
        <p:spPr>
          <a:xfrm>
            <a:off x="8487211" y="4650740"/>
            <a:ext cx="2734310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8"/>
              </a:lnSpc>
            </a:pPr>
            <a:endParaRPr lang="Arial" altLang="Arial" sz="100"/>
          </a:p>
          <a:p>
            <a:pPr marL="13043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根据调查数据显示，大部分用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</a:t>
            </a:r>
            <a:endParaRPr lang="Microsoft YaHei" altLang="Microsoft YaHei" sz="1300"/>
          </a:p>
          <a:p>
            <a:pPr marL="13214" indent="-514" algn="l" rtl="0" eaLnBrk="0">
              <a:lnSpc>
                <a:spcPct val="159000"/>
              </a:lnSpc>
              <a:spcBef>
                <a:spcPts val="23"/>
              </a:spcBef>
            </a:pP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在一年中会收到5-10个红包礼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金，  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其中春节期间收到的红包数量最多。</a:t>
            </a:r>
            <a:endParaRPr lang="Microsoft YaHei" altLang="Microsoft YaHei" sz="1300"/>
          </a:p>
        </p:txBody>
      </p:sp>
      <p:sp>
        <p:nvSpPr>
          <p:cNvPr id="90" name="textbox 90"/>
          <p:cNvSpPr/>
          <p:nvPr/>
        </p:nvSpPr>
        <p:spPr>
          <a:xfrm>
            <a:off x="8487040" y="2547955"/>
            <a:ext cx="2562860" cy="82931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323"/>
              </a:lnSpc>
            </a:pPr>
            <a:endParaRPr lang="Arial" altLang="Arial" sz="100"/>
          </a:p>
          <a:p>
            <a:pPr marL="14071" algn="l" rtl="0" eaLnBrk="0">
              <a:lnSpc>
                <a:spcPct val="86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红包礼金的发放时间主要集中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</a:t>
            </a:r>
            <a:endParaRPr lang="Microsoft YaHei" altLang="Microsoft YaHei" sz="1300"/>
          </a:p>
          <a:p>
            <a:pPr marL="14585" indent="-1885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春节、中秋节等传统佳节，以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</a:t>
            </a:r>
            <a:r>
              <a:rPr sz="13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用户生日、结婚等个人喜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庆场合。</a:t>
            </a:r>
            <a:endParaRPr lang="Microsoft YaHei" altLang="Microsoft YaHei" sz="1300"/>
          </a:p>
        </p:txBody>
      </p:sp>
      <p:sp>
        <p:nvSpPr>
          <p:cNvPr id="91" name="textbox 91"/>
          <p:cNvSpPr/>
          <p:nvPr/>
        </p:nvSpPr>
        <p:spPr>
          <a:xfrm>
            <a:off x="442263" y="318468"/>
            <a:ext cx="3456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发放时间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与数量</a:t>
            </a:r>
            <a:endParaRPr lang="Microsoft YaHei" altLang="Microsoft YaHei" sz="3000"/>
          </a:p>
        </p:txBody>
      </p:sp>
      <p:grpSp>
        <p:nvGrpSpPr>
          <p:cNvPr id="12" name="group 1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9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12" name="textbox 112"/>
          <p:cNvSpPr/>
          <p:nvPr/>
        </p:nvSpPr>
        <p:spPr>
          <a:xfrm>
            <a:off x="9533758" y="1991572"/>
            <a:ext cx="82296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6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发放时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间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9533758" y="4135319"/>
            <a:ext cx="82296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85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发放数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</a:t>
            </a:r>
            <a:endParaRPr lang="Microsoft YaHei" altLang="Microsoft YaHei" sz="1500"/>
          </a:p>
        </p:txBody>
      </p:sp>
      <p:sp>
        <p:nvSpPr>
          <p:cNvPr id="114" name="path"/>
          <p:cNvSpPr/>
          <p:nvPr/>
        </p:nvSpPr>
        <p:spPr>
          <a:xfrm>
            <a:off x="8497344" y="1869244"/>
            <a:ext cx="313439" cy="495300"/>
          </a:xfrm>
          <a:custGeom>
            <a:rect l="0" t="0" r="0" b="0"/>
            <a:pathLst>
              <a:path w="492" h="780">
                <a:moveTo>
                  <a:pt x="188" y="731"/>
                </a:moveTo>
                <a:cubicBezTo>
                  <a:pt x="195" y="725"/>
                  <a:pt x="205" y="725"/>
                  <a:pt x="211" y="732"/>
                </a:cubicBezTo>
                <a:lnTo>
                  <a:pt x="211" y="732"/>
                </a:lnTo>
                <a:cubicBezTo>
                  <a:pt x="230" y="753"/>
                  <a:pt x="263" y="753"/>
                  <a:pt x="282" y="732"/>
                </a:cubicBezTo>
                <a:lnTo>
                  <a:pt x="282" y="732"/>
                </a:lnTo>
                <a:cubicBezTo>
                  <a:pt x="288" y="725"/>
                  <a:pt x="298" y="725"/>
                  <a:pt x="305" y="731"/>
                </a:cubicBezTo>
                <a:lnTo>
                  <a:pt x="305" y="731"/>
                </a:lnTo>
                <a:cubicBezTo>
                  <a:pt x="311" y="737"/>
                  <a:pt x="311" y="747"/>
                  <a:pt x="306" y="753"/>
                </a:cubicBezTo>
                <a:lnTo>
                  <a:pt x="306" y="753"/>
                </a:lnTo>
                <a:cubicBezTo>
                  <a:pt x="290" y="770"/>
                  <a:pt x="269" y="780"/>
                  <a:pt x="246" y="780"/>
                </a:cubicBezTo>
                <a:lnTo>
                  <a:pt x="246" y="780"/>
                </a:lnTo>
                <a:cubicBezTo>
                  <a:pt x="224" y="780"/>
                  <a:pt x="202" y="770"/>
                  <a:pt x="187" y="753"/>
                </a:cubicBezTo>
                <a:lnTo>
                  <a:pt x="187" y="753"/>
                </a:lnTo>
                <a:cubicBezTo>
                  <a:pt x="181" y="747"/>
                  <a:pt x="182" y="737"/>
                  <a:pt x="188" y="731"/>
                </a:cubicBezTo>
                <a:moveTo>
                  <a:pt x="361" y="638"/>
                </a:moveTo>
                <a:cubicBezTo>
                  <a:pt x="369" y="636"/>
                  <a:pt x="378" y="641"/>
                  <a:pt x="380" y="650"/>
                </a:cubicBezTo>
                <a:lnTo>
                  <a:pt x="380" y="650"/>
                </a:lnTo>
                <a:cubicBezTo>
                  <a:pt x="382" y="658"/>
                  <a:pt x="377" y="667"/>
                  <a:pt x="369" y="669"/>
                </a:cubicBezTo>
                <a:lnTo>
                  <a:pt x="369" y="669"/>
                </a:lnTo>
                <a:cubicBezTo>
                  <a:pt x="290" y="689"/>
                  <a:pt x="211" y="709"/>
                  <a:pt x="132" y="728"/>
                </a:cubicBezTo>
                <a:lnTo>
                  <a:pt x="132" y="728"/>
                </a:lnTo>
                <a:cubicBezTo>
                  <a:pt x="123" y="730"/>
                  <a:pt x="115" y="725"/>
                  <a:pt x="112" y="717"/>
                </a:cubicBezTo>
                <a:lnTo>
                  <a:pt x="112" y="717"/>
                </a:lnTo>
                <a:cubicBezTo>
                  <a:pt x="110" y="708"/>
                  <a:pt x="115" y="700"/>
                  <a:pt x="124" y="697"/>
                </a:cubicBezTo>
                <a:lnTo>
                  <a:pt x="124" y="697"/>
                </a:lnTo>
                <a:cubicBezTo>
                  <a:pt x="203" y="678"/>
                  <a:pt x="282" y="658"/>
                  <a:pt x="361" y="638"/>
                </a:cubicBezTo>
                <a:moveTo>
                  <a:pt x="361" y="580"/>
                </a:moveTo>
                <a:cubicBezTo>
                  <a:pt x="369" y="578"/>
                  <a:pt x="378" y="583"/>
                  <a:pt x="380" y="592"/>
                </a:cubicBezTo>
                <a:lnTo>
                  <a:pt x="380" y="592"/>
                </a:lnTo>
                <a:cubicBezTo>
                  <a:pt x="382" y="600"/>
                  <a:pt x="377" y="609"/>
                  <a:pt x="369" y="611"/>
                </a:cubicBezTo>
                <a:lnTo>
                  <a:pt x="369" y="611"/>
                </a:lnTo>
                <a:cubicBezTo>
                  <a:pt x="290" y="631"/>
                  <a:pt x="211" y="651"/>
                  <a:pt x="132" y="670"/>
                </a:cubicBezTo>
                <a:lnTo>
                  <a:pt x="132" y="670"/>
                </a:lnTo>
                <a:cubicBezTo>
                  <a:pt x="123" y="672"/>
                  <a:pt x="115" y="667"/>
                  <a:pt x="112" y="659"/>
                </a:cubicBezTo>
                <a:lnTo>
                  <a:pt x="112" y="659"/>
                </a:lnTo>
                <a:cubicBezTo>
                  <a:pt x="110" y="650"/>
                  <a:pt x="115" y="642"/>
                  <a:pt x="124" y="639"/>
                </a:cubicBezTo>
                <a:lnTo>
                  <a:pt x="124" y="639"/>
                </a:lnTo>
                <a:cubicBezTo>
                  <a:pt x="203" y="620"/>
                  <a:pt x="282" y="600"/>
                  <a:pt x="361" y="580"/>
                </a:cubicBezTo>
                <a:moveTo>
                  <a:pt x="246" y="291"/>
                </a:moveTo>
                <a:cubicBezTo>
                  <a:pt x="252" y="291"/>
                  <a:pt x="258" y="291"/>
                  <a:pt x="264" y="291"/>
                </a:cubicBezTo>
                <a:lnTo>
                  <a:pt x="264" y="291"/>
                </a:lnTo>
                <a:cubicBezTo>
                  <a:pt x="270" y="292"/>
                  <a:pt x="275" y="292"/>
                  <a:pt x="281" y="293"/>
                </a:cubicBezTo>
                <a:lnTo>
                  <a:pt x="281" y="293"/>
                </a:lnTo>
                <a:cubicBezTo>
                  <a:pt x="287" y="294"/>
                  <a:pt x="293" y="295"/>
                  <a:pt x="298" y="296"/>
                </a:cubicBezTo>
                <a:lnTo>
                  <a:pt x="298" y="296"/>
                </a:lnTo>
                <a:cubicBezTo>
                  <a:pt x="304" y="298"/>
                  <a:pt x="310" y="299"/>
                  <a:pt x="316" y="301"/>
                </a:cubicBezTo>
                <a:lnTo>
                  <a:pt x="316" y="301"/>
                </a:lnTo>
                <a:cubicBezTo>
                  <a:pt x="328" y="305"/>
                  <a:pt x="331" y="321"/>
                  <a:pt x="321" y="329"/>
                </a:cubicBezTo>
                <a:lnTo>
                  <a:pt x="321" y="329"/>
                </a:lnTo>
                <a:cubicBezTo>
                  <a:pt x="320" y="329"/>
                  <a:pt x="320" y="330"/>
                  <a:pt x="319" y="330"/>
                </a:cubicBezTo>
                <a:lnTo>
                  <a:pt x="319" y="330"/>
                </a:lnTo>
                <a:cubicBezTo>
                  <a:pt x="319" y="330"/>
                  <a:pt x="318" y="331"/>
                  <a:pt x="318" y="331"/>
                </a:cubicBezTo>
                <a:lnTo>
                  <a:pt x="318" y="331"/>
                </a:lnTo>
                <a:cubicBezTo>
                  <a:pt x="317" y="332"/>
                  <a:pt x="317" y="333"/>
                  <a:pt x="316" y="333"/>
                </a:cubicBezTo>
                <a:lnTo>
                  <a:pt x="316" y="333"/>
                </a:lnTo>
                <a:cubicBezTo>
                  <a:pt x="316" y="334"/>
                  <a:pt x="315" y="335"/>
                  <a:pt x="315" y="335"/>
                </a:cubicBezTo>
                <a:lnTo>
                  <a:pt x="315" y="335"/>
                </a:lnTo>
                <a:cubicBezTo>
                  <a:pt x="314" y="336"/>
                  <a:pt x="314" y="337"/>
                  <a:pt x="313" y="338"/>
                </a:cubicBezTo>
                <a:lnTo>
                  <a:pt x="313" y="338"/>
                </a:lnTo>
                <a:cubicBezTo>
                  <a:pt x="313" y="338"/>
                  <a:pt x="312" y="339"/>
                  <a:pt x="312" y="340"/>
                </a:cubicBezTo>
                <a:lnTo>
                  <a:pt x="312" y="340"/>
                </a:lnTo>
                <a:cubicBezTo>
                  <a:pt x="311" y="341"/>
                  <a:pt x="310" y="342"/>
                  <a:pt x="310" y="343"/>
                </a:cubicBezTo>
                <a:lnTo>
                  <a:pt x="310" y="343"/>
                </a:lnTo>
                <a:cubicBezTo>
                  <a:pt x="309" y="344"/>
                  <a:pt x="309" y="345"/>
                  <a:pt x="308" y="346"/>
                </a:cubicBezTo>
                <a:lnTo>
                  <a:pt x="308" y="346"/>
                </a:lnTo>
                <a:cubicBezTo>
                  <a:pt x="308" y="347"/>
                  <a:pt x="307" y="348"/>
                  <a:pt x="307" y="349"/>
                </a:cubicBezTo>
                <a:lnTo>
                  <a:pt x="307" y="349"/>
                </a:lnTo>
                <a:cubicBezTo>
                  <a:pt x="306" y="351"/>
                  <a:pt x="306" y="352"/>
                  <a:pt x="305" y="353"/>
                </a:cubicBezTo>
                <a:lnTo>
                  <a:pt x="305" y="353"/>
                </a:lnTo>
                <a:cubicBezTo>
                  <a:pt x="305" y="354"/>
                  <a:pt x="304" y="356"/>
                  <a:pt x="304" y="357"/>
                </a:cubicBezTo>
                <a:lnTo>
                  <a:pt x="304" y="357"/>
                </a:lnTo>
                <a:cubicBezTo>
                  <a:pt x="303" y="359"/>
                  <a:pt x="303" y="360"/>
                  <a:pt x="302" y="361"/>
                </a:cubicBezTo>
                <a:lnTo>
                  <a:pt x="302" y="361"/>
                </a:lnTo>
                <a:cubicBezTo>
                  <a:pt x="302" y="363"/>
                  <a:pt x="301" y="365"/>
                  <a:pt x="301" y="366"/>
                </a:cubicBezTo>
                <a:lnTo>
                  <a:pt x="301" y="366"/>
                </a:lnTo>
                <a:cubicBezTo>
                  <a:pt x="300" y="368"/>
                  <a:pt x="300" y="369"/>
                  <a:pt x="299" y="371"/>
                </a:cubicBezTo>
                <a:lnTo>
                  <a:pt x="299" y="371"/>
                </a:lnTo>
                <a:cubicBezTo>
                  <a:pt x="299" y="373"/>
                  <a:pt x="298" y="374"/>
                  <a:pt x="298" y="376"/>
                </a:cubicBezTo>
                <a:lnTo>
                  <a:pt x="298" y="376"/>
                </a:lnTo>
                <a:cubicBezTo>
                  <a:pt x="298" y="378"/>
                  <a:pt x="297" y="380"/>
                  <a:pt x="297" y="382"/>
                </a:cubicBezTo>
                <a:lnTo>
                  <a:pt x="297" y="382"/>
                </a:lnTo>
                <a:cubicBezTo>
                  <a:pt x="296" y="384"/>
                  <a:pt x="296" y="385"/>
                  <a:pt x="295" y="387"/>
                </a:cubicBezTo>
                <a:lnTo>
                  <a:pt x="295" y="387"/>
                </a:lnTo>
                <a:cubicBezTo>
                  <a:pt x="295" y="391"/>
                  <a:pt x="294" y="396"/>
                  <a:pt x="293" y="400"/>
                </a:cubicBezTo>
                <a:lnTo>
                  <a:pt x="293" y="400"/>
                </a:lnTo>
                <a:cubicBezTo>
                  <a:pt x="292" y="404"/>
                  <a:pt x="292" y="409"/>
                  <a:pt x="291" y="413"/>
                </a:cubicBezTo>
                <a:lnTo>
                  <a:pt x="291" y="413"/>
                </a:lnTo>
                <a:cubicBezTo>
                  <a:pt x="290" y="417"/>
                  <a:pt x="290" y="420"/>
                  <a:pt x="289" y="424"/>
                </a:cubicBezTo>
                <a:lnTo>
                  <a:pt x="289" y="424"/>
                </a:lnTo>
                <a:cubicBezTo>
                  <a:pt x="289" y="429"/>
                  <a:pt x="288" y="434"/>
                  <a:pt x="288" y="439"/>
                </a:cubicBezTo>
                <a:lnTo>
                  <a:pt x="288" y="439"/>
                </a:lnTo>
                <a:cubicBezTo>
                  <a:pt x="287" y="445"/>
                  <a:pt x="287" y="450"/>
                  <a:pt x="286" y="456"/>
                </a:cubicBezTo>
                <a:lnTo>
                  <a:pt x="286" y="456"/>
                </a:lnTo>
                <a:cubicBezTo>
                  <a:pt x="286" y="462"/>
                  <a:pt x="285" y="467"/>
                  <a:pt x="285" y="473"/>
                </a:cubicBezTo>
                <a:lnTo>
                  <a:pt x="285" y="473"/>
                </a:lnTo>
                <a:cubicBezTo>
                  <a:pt x="285" y="482"/>
                  <a:pt x="277" y="489"/>
                  <a:pt x="268" y="488"/>
                </a:cubicBezTo>
                <a:lnTo>
                  <a:pt x="268" y="488"/>
                </a:lnTo>
                <a:cubicBezTo>
                  <a:pt x="259" y="488"/>
                  <a:pt x="253" y="480"/>
                  <a:pt x="253" y="471"/>
                </a:cubicBezTo>
                <a:lnTo>
                  <a:pt x="253" y="471"/>
                </a:lnTo>
                <a:cubicBezTo>
                  <a:pt x="254" y="463"/>
                  <a:pt x="254" y="455"/>
                  <a:pt x="255" y="448"/>
                </a:cubicBezTo>
                <a:lnTo>
                  <a:pt x="255" y="448"/>
                </a:lnTo>
                <a:cubicBezTo>
                  <a:pt x="255" y="444"/>
                  <a:pt x="256" y="440"/>
                  <a:pt x="256" y="436"/>
                </a:cubicBezTo>
                <a:lnTo>
                  <a:pt x="256" y="436"/>
                </a:lnTo>
                <a:cubicBezTo>
                  <a:pt x="256" y="433"/>
                  <a:pt x="257" y="429"/>
                  <a:pt x="257" y="426"/>
                </a:cubicBezTo>
                <a:lnTo>
                  <a:pt x="257" y="426"/>
                </a:lnTo>
                <a:cubicBezTo>
                  <a:pt x="258" y="422"/>
                  <a:pt x="258" y="419"/>
                  <a:pt x="258" y="415"/>
                </a:cubicBezTo>
                <a:lnTo>
                  <a:pt x="258" y="415"/>
                </a:lnTo>
                <a:cubicBezTo>
                  <a:pt x="259" y="413"/>
                  <a:pt x="259" y="411"/>
                  <a:pt x="259" y="409"/>
                </a:cubicBezTo>
                <a:lnTo>
                  <a:pt x="259" y="409"/>
                </a:lnTo>
                <a:cubicBezTo>
                  <a:pt x="260" y="405"/>
                  <a:pt x="260" y="402"/>
                  <a:pt x="261" y="399"/>
                </a:cubicBezTo>
                <a:lnTo>
                  <a:pt x="261" y="399"/>
                </a:lnTo>
                <a:cubicBezTo>
                  <a:pt x="261" y="396"/>
                  <a:pt x="262" y="393"/>
                  <a:pt x="262" y="390"/>
                </a:cubicBezTo>
                <a:lnTo>
                  <a:pt x="262" y="390"/>
                </a:lnTo>
                <a:cubicBezTo>
                  <a:pt x="263" y="387"/>
                  <a:pt x="264" y="384"/>
                  <a:pt x="264" y="381"/>
                </a:cubicBezTo>
                <a:lnTo>
                  <a:pt x="264" y="381"/>
                </a:lnTo>
                <a:cubicBezTo>
                  <a:pt x="265" y="378"/>
                  <a:pt x="265" y="375"/>
                  <a:pt x="266" y="372"/>
                </a:cubicBezTo>
                <a:lnTo>
                  <a:pt x="266" y="372"/>
                </a:lnTo>
                <a:cubicBezTo>
                  <a:pt x="267" y="370"/>
                  <a:pt x="267" y="367"/>
                  <a:pt x="268" y="364"/>
                </a:cubicBezTo>
                <a:lnTo>
                  <a:pt x="268" y="364"/>
                </a:lnTo>
                <a:cubicBezTo>
                  <a:pt x="269" y="362"/>
                  <a:pt x="270" y="359"/>
                  <a:pt x="270" y="357"/>
                </a:cubicBezTo>
                <a:lnTo>
                  <a:pt x="270" y="357"/>
                </a:lnTo>
                <a:cubicBezTo>
                  <a:pt x="271" y="354"/>
                  <a:pt x="272" y="352"/>
                  <a:pt x="273" y="350"/>
                </a:cubicBezTo>
                <a:lnTo>
                  <a:pt x="273" y="350"/>
                </a:lnTo>
                <a:cubicBezTo>
                  <a:pt x="273" y="347"/>
                  <a:pt x="274" y="345"/>
                  <a:pt x="275" y="343"/>
                </a:cubicBezTo>
                <a:lnTo>
                  <a:pt x="275" y="343"/>
                </a:lnTo>
                <a:cubicBezTo>
                  <a:pt x="276" y="341"/>
                  <a:pt x="277" y="339"/>
                  <a:pt x="278" y="337"/>
                </a:cubicBezTo>
                <a:lnTo>
                  <a:pt x="278" y="337"/>
                </a:lnTo>
                <a:cubicBezTo>
                  <a:pt x="279" y="334"/>
                  <a:pt x="280" y="332"/>
                  <a:pt x="281" y="330"/>
                </a:cubicBezTo>
                <a:lnTo>
                  <a:pt x="281" y="330"/>
                </a:lnTo>
                <a:cubicBezTo>
                  <a:pt x="281" y="330"/>
                  <a:pt x="281" y="329"/>
                  <a:pt x="282" y="328"/>
                </a:cubicBezTo>
                <a:lnTo>
                  <a:pt x="282" y="328"/>
                </a:lnTo>
                <a:cubicBezTo>
                  <a:pt x="282" y="327"/>
                  <a:pt x="283" y="327"/>
                  <a:pt x="283" y="326"/>
                </a:cubicBezTo>
                <a:lnTo>
                  <a:pt x="283" y="326"/>
                </a:lnTo>
                <a:cubicBezTo>
                  <a:pt x="281" y="326"/>
                  <a:pt x="279" y="325"/>
                  <a:pt x="276" y="325"/>
                </a:cubicBezTo>
                <a:lnTo>
                  <a:pt x="276" y="325"/>
                </a:lnTo>
                <a:cubicBezTo>
                  <a:pt x="271" y="324"/>
                  <a:pt x="266" y="324"/>
                  <a:pt x="261" y="323"/>
                </a:cubicBezTo>
                <a:lnTo>
                  <a:pt x="261" y="323"/>
                </a:lnTo>
                <a:cubicBezTo>
                  <a:pt x="256" y="323"/>
                  <a:pt x="251" y="323"/>
                  <a:pt x="246" y="323"/>
                </a:cubicBezTo>
                <a:lnTo>
                  <a:pt x="246" y="323"/>
                </a:lnTo>
                <a:cubicBezTo>
                  <a:pt x="241" y="323"/>
                  <a:pt x="236" y="323"/>
                  <a:pt x="231" y="323"/>
                </a:cubicBezTo>
                <a:lnTo>
                  <a:pt x="231" y="323"/>
                </a:lnTo>
                <a:cubicBezTo>
                  <a:pt x="226" y="324"/>
                  <a:pt x="221" y="324"/>
                  <a:pt x="216" y="325"/>
                </a:cubicBezTo>
                <a:lnTo>
                  <a:pt x="216" y="325"/>
                </a:lnTo>
                <a:cubicBezTo>
                  <a:pt x="214" y="325"/>
                  <a:pt x="212" y="326"/>
                  <a:pt x="210" y="326"/>
                </a:cubicBezTo>
                <a:lnTo>
                  <a:pt x="210" y="326"/>
                </a:lnTo>
                <a:cubicBezTo>
                  <a:pt x="210" y="327"/>
                  <a:pt x="210" y="327"/>
                  <a:pt x="211" y="328"/>
                </a:cubicBezTo>
                <a:lnTo>
                  <a:pt x="211" y="328"/>
                </a:lnTo>
                <a:cubicBezTo>
                  <a:pt x="211" y="329"/>
                  <a:pt x="212" y="330"/>
                  <a:pt x="212" y="330"/>
                </a:cubicBezTo>
                <a:lnTo>
                  <a:pt x="212" y="330"/>
                </a:lnTo>
                <a:cubicBezTo>
                  <a:pt x="213" y="332"/>
                  <a:pt x="214" y="334"/>
                  <a:pt x="215" y="337"/>
                </a:cubicBezTo>
                <a:lnTo>
                  <a:pt x="215" y="337"/>
                </a:lnTo>
                <a:cubicBezTo>
                  <a:pt x="216" y="339"/>
                  <a:pt x="217" y="341"/>
                  <a:pt x="218" y="343"/>
                </a:cubicBezTo>
                <a:lnTo>
                  <a:pt x="218" y="343"/>
                </a:lnTo>
                <a:cubicBezTo>
                  <a:pt x="218" y="345"/>
                  <a:pt x="219" y="347"/>
                  <a:pt x="220" y="350"/>
                </a:cubicBezTo>
                <a:lnTo>
                  <a:pt x="220" y="350"/>
                </a:lnTo>
                <a:cubicBezTo>
                  <a:pt x="221" y="352"/>
                  <a:pt x="222" y="354"/>
                  <a:pt x="222" y="357"/>
                </a:cubicBezTo>
                <a:lnTo>
                  <a:pt x="222" y="357"/>
                </a:lnTo>
                <a:cubicBezTo>
                  <a:pt x="223" y="359"/>
                  <a:pt x="224" y="362"/>
                  <a:pt x="225" y="364"/>
                </a:cubicBezTo>
                <a:lnTo>
                  <a:pt x="225" y="364"/>
                </a:lnTo>
                <a:cubicBezTo>
                  <a:pt x="225" y="367"/>
                  <a:pt x="226" y="370"/>
                  <a:pt x="227" y="372"/>
                </a:cubicBezTo>
                <a:lnTo>
                  <a:pt x="227" y="372"/>
                </a:lnTo>
                <a:cubicBezTo>
                  <a:pt x="227" y="375"/>
                  <a:pt x="228" y="378"/>
                  <a:pt x="228" y="381"/>
                </a:cubicBezTo>
                <a:lnTo>
                  <a:pt x="228" y="381"/>
                </a:lnTo>
                <a:cubicBezTo>
                  <a:pt x="229" y="384"/>
                  <a:pt x="230" y="387"/>
                  <a:pt x="230" y="390"/>
                </a:cubicBezTo>
                <a:lnTo>
                  <a:pt x="230" y="390"/>
                </a:lnTo>
                <a:cubicBezTo>
                  <a:pt x="231" y="393"/>
                  <a:pt x="231" y="396"/>
                  <a:pt x="232" y="399"/>
                </a:cubicBezTo>
                <a:lnTo>
                  <a:pt x="232" y="399"/>
                </a:lnTo>
                <a:cubicBezTo>
                  <a:pt x="232" y="402"/>
                  <a:pt x="233" y="405"/>
                  <a:pt x="233" y="409"/>
                </a:cubicBezTo>
                <a:lnTo>
                  <a:pt x="233" y="409"/>
                </a:lnTo>
                <a:cubicBezTo>
                  <a:pt x="234" y="414"/>
                  <a:pt x="235" y="420"/>
                  <a:pt x="236" y="426"/>
                </a:cubicBezTo>
                <a:lnTo>
                  <a:pt x="236" y="426"/>
                </a:lnTo>
                <a:cubicBezTo>
                  <a:pt x="236" y="433"/>
                  <a:pt x="237" y="440"/>
                  <a:pt x="238" y="448"/>
                </a:cubicBezTo>
                <a:lnTo>
                  <a:pt x="238" y="448"/>
                </a:lnTo>
                <a:cubicBezTo>
                  <a:pt x="238" y="455"/>
                  <a:pt x="239" y="463"/>
                  <a:pt x="239" y="471"/>
                </a:cubicBezTo>
                <a:lnTo>
                  <a:pt x="239" y="471"/>
                </a:lnTo>
                <a:cubicBezTo>
                  <a:pt x="240" y="480"/>
                  <a:pt x="233" y="488"/>
                  <a:pt x="224" y="488"/>
                </a:cubicBezTo>
                <a:lnTo>
                  <a:pt x="224" y="488"/>
                </a:lnTo>
                <a:cubicBezTo>
                  <a:pt x="216" y="489"/>
                  <a:pt x="208" y="482"/>
                  <a:pt x="208" y="473"/>
                </a:cubicBezTo>
                <a:lnTo>
                  <a:pt x="208" y="473"/>
                </a:lnTo>
                <a:cubicBezTo>
                  <a:pt x="207" y="467"/>
                  <a:pt x="207" y="462"/>
                  <a:pt x="206" y="456"/>
                </a:cubicBezTo>
                <a:lnTo>
                  <a:pt x="206" y="456"/>
                </a:lnTo>
                <a:cubicBezTo>
                  <a:pt x="206" y="450"/>
                  <a:pt x="205" y="445"/>
                  <a:pt x="205" y="439"/>
                </a:cubicBezTo>
                <a:lnTo>
                  <a:pt x="205" y="439"/>
                </a:lnTo>
                <a:cubicBezTo>
                  <a:pt x="204" y="434"/>
                  <a:pt x="204" y="429"/>
                  <a:pt x="203" y="424"/>
                </a:cubicBezTo>
                <a:lnTo>
                  <a:pt x="203" y="424"/>
                </a:lnTo>
                <a:cubicBezTo>
                  <a:pt x="203" y="420"/>
                  <a:pt x="202" y="417"/>
                  <a:pt x="202" y="413"/>
                </a:cubicBezTo>
                <a:lnTo>
                  <a:pt x="202" y="413"/>
                </a:lnTo>
                <a:cubicBezTo>
                  <a:pt x="201" y="409"/>
                  <a:pt x="200" y="404"/>
                  <a:pt x="200" y="400"/>
                </a:cubicBezTo>
                <a:lnTo>
                  <a:pt x="200" y="400"/>
                </a:lnTo>
                <a:cubicBezTo>
                  <a:pt x="199" y="396"/>
                  <a:pt x="198" y="391"/>
                  <a:pt x="197" y="387"/>
                </a:cubicBezTo>
                <a:lnTo>
                  <a:pt x="197" y="387"/>
                </a:lnTo>
                <a:cubicBezTo>
                  <a:pt x="196" y="384"/>
                  <a:pt x="196" y="380"/>
                  <a:pt x="195" y="376"/>
                </a:cubicBezTo>
                <a:lnTo>
                  <a:pt x="195" y="376"/>
                </a:lnTo>
                <a:cubicBezTo>
                  <a:pt x="194" y="373"/>
                  <a:pt x="193" y="369"/>
                  <a:pt x="192" y="366"/>
                </a:cubicBezTo>
                <a:lnTo>
                  <a:pt x="192" y="366"/>
                </a:lnTo>
                <a:cubicBezTo>
                  <a:pt x="191" y="365"/>
                  <a:pt x="191" y="363"/>
                  <a:pt x="190" y="361"/>
                </a:cubicBezTo>
                <a:lnTo>
                  <a:pt x="190" y="361"/>
                </a:lnTo>
                <a:cubicBezTo>
                  <a:pt x="190" y="360"/>
                  <a:pt x="189" y="359"/>
                  <a:pt x="189" y="357"/>
                </a:cubicBezTo>
                <a:lnTo>
                  <a:pt x="189" y="357"/>
                </a:lnTo>
                <a:cubicBezTo>
                  <a:pt x="188" y="356"/>
                  <a:pt x="188" y="354"/>
                  <a:pt x="187" y="353"/>
                </a:cubicBezTo>
                <a:lnTo>
                  <a:pt x="187" y="353"/>
                </a:lnTo>
                <a:cubicBezTo>
                  <a:pt x="187" y="352"/>
                  <a:pt x="186" y="351"/>
                  <a:pt x="186" y="349"/>
                </a:cubicBezTo>
                <a:lnTo>
                  <a:pt x="186" y="349"/>
                </a:lnTo>
                <a:cubicBezTo>
                  <a:pt x="185" y="348"/>
                  <a:pt x="185" y="347"/>
                  <a:pt x="184" y="346"/>
                </a:cubicBezTo>
                <a:lnTo>
                  <a:pt x="184" y="346"/>
                </a:lnTo>
                <a:cubicBezTo>
                  <a:pt x="184" y="345"/>
                  <a:pt x="183" y="344"/>
                  <a:pt x="183" y="343"/>
                </a:cubicBezTo>
                <a:lnTo>
                  <a:pt x="183" y="343"/>
                </a:lnTo>
                <a:cubicBezTo>
                  <a:pt x="182" y="342"/>
                  <a:pt x="182" y="341"/>
                  <a:pt x="181" y="340"/>
                </a:cubicBezTo>
                <a:lnTo>
                  <a:pt x="181" y="340"/>
                </a:lnTo>
                <a:cubicBezTo>
                  <a:pt x="181" y="339"/>
                  <a:pt x="180" y="338"/>
                  <a:pt x="180" y="338"/>
                </a:cubicBezTo>
                <a:lnTo>
                  <a:pt x="180" y="338"/>
                </a:lnTo>
                <a:cubicBezTo>
                  <a:pt x="179" y="337"/>
                  <a:pt x="178" y="336"/>
                  <a:pt x="178" y="335"/>
                </a:cubicBezTo>
                <a:lnTo>
                  <a:pt x="178" y="335"/>
                </a:lnTo>
                <a:cubicBezTo>
                  <a:pt x="177" y="335"/>
                  <a:pt x="177" y="334"/>
                  <a:pt x="176" y="333"/>
                </a:cubicBezTo>
                <a:lnTo>
                  <a:pt x="176" y="333"/>
                </a:lnTo>
                <a:cubicBezTo>
                  <a:pt x="176" y="333"/>
                  <a:pt x="175" y="332"/>
                  <a:pt x="175" y="331"/>
                </a:cubicBezTo>
                <a:lnTo>
                  <a:pt x="175" y="331"/>
                </a:lnTo>
                <a:cubicBezTo>
                  <a:pt x="174" y="331"/>
                  <a:pt x="174" y="330"/>
                  <a:pt x="173" y="330"/>
                </a:cubicBezTo>
                <a:lnTo>
                  <a:pt x="173" y="330"/>
                </a:lnTo>
                <a:cubicBezTo>
                  <a:pt x="173" y="330"/>
                  <a:pt x="172" y="329"/>
                  <a:pt x="172" y="329"/>
                </a:cubicBezTo>
                <a:lnTo>
                  <a:pt x="172" y="329"/>
                </a:lnTo>
                <a:cubicBezTo>
                  <a:pt x="162" y="321"/>
                  <a:pt x="165" y="305"/>
                  <a:pt x="177" y="301"/>
                </a:cubicBezTo>
                <a:lnTo>
                  <a:pt x="177" y="301"/>
                </a:lnTo>
                <a:cubicBezTo>
                  <a:pt x="183" y="299"/>
                  <a:pt x="189" y="298"/>
                  <a:pt x="194" y="296"/>
                </a:cubicBezTo>
                <a:lnTo>
                  <a:pt x="194" y="296"/>
                </a:lnTo>
                <a:cubicBezTo>
                  <a:pt x="200" y="295"/>
                  <a:pt x="206" y="294"/>
                  <a:pt x="212" y="293"/>
                </a:cubicBezTo>
                <a:lnTo>
                  <a:pt x="212" y="293"/>
                </a:lnTo>
                <a:cubicBezTo>
                  <a:pt x="217" y="292"/>
                  <a:pt x="223" y="292"/>
                  <a:pt x="229" y="291"/>
                </a:cubicBezTo>
                <a:lnTo>
                  <a:pt x="229" y="291"/>
                </a:lnTo>
                <a:cubicBezTo>
                  <a:pt x="235" y="291"/>
                  <a:pt x="241" y="291"/>
                  <a:pt x="246" y="291"/>
                </a:cubicBezTo>
                <a:moveTo>
                  <a:pt x="246" y="0"/>
                </a:moveTo>
                <a:cubicBezTo>
                  <a:pt x="324" y="0"/>
                  <a:pt x="396" y="37"/>
                  <a:pt x="441" y="101"/>
                </a:cubicBezTo>
                <a:lnTo>
                  <a:pt x="441" y="101"/>
                </a:lnTo>
                <a:cubicBezTo>
                  <a:pt x="485" y="164"/>
                  <a:pt x="495" y="245"/>
                  <a:pt x="469" y="318"/>
                </a:cubicBezTo>
                <a:lnTo>
                  <a:pt x="469" y="318"/>
                </a:lnTo>
                <a:cubicBezTo>
                  <a:pt x="441" y="392"/>
                  <a:pt x="359" y="432"/>
                  <a:pt x="347" y="526"/>
                </a:cubicBezTo>
                <a:lnTo>
                  <a:pt x="347" y="526"/>
                </a:lnTo>
                <a:cubicBezTo>
                  <a:pt x="351" y="525"/>
                  <a:pt x="356" y="524"/>
                  <a:pt x="361" y="522"/>
                </a:cubicBezTo>
                <a:lnTo>
                  <a:pt x="361" y="522"/>
                </a:lnTo>
                <a:cubicBezTo>
                  <a:pt x="369" y="520"/>
                  <a:pt x="378" y="525"/>
                  <a:pt x="380" y="534"/>
                </a:cubicBezTo>
                <a:lnTo>
                  <a:pt x="380" y="534"/>
                </a:lnTo>
                <a:cubicBezTo>
                  <a:pt x="382" y="542"/>
                  <a:pt x="377" y="551"/>
                  <a:pt x="369" y="553"/>
                </a:cubicBezTo>
                <a:lnTo>
                  <a:pt x="369" y="553"/>
                </a:lnTo>
                <a:cubicBezTo>
                  <a:pt x="290" y="573"/>
                  <a:pt x="211" y="593"/>
                  <a:pt x="132" y="612"/>
                </a:cubicBezTo>
                <a:lnTo>
                  <a:pt x="132" y="612"/>
                </a:lnTo>
                <a:cubicBezTo>
                  <a:pt x="123" y="615"/>
                  <a:pt x="114" y="609"/>
                  <a:pt x="112" y="601"/>
                </a:cubicBezTo>
                <a:lnTo>
                  <a:pt x="112" y="601"/>
                </a:lnTo>
                <a:cubicBezTo>
                  <a:pt x="110" y="592"/>
                  <a:pt x="115" y="584"/>
                  <a:pt x="124" y="581"/>
                </a:cubicBezTo>
                <a:lnTo>
                  <a:pt x="124" y="581"/>
                </a:lnTo>
                <a:cubicBezTo>
                  <a:pt x="188" y="565"/>
                  <a:pt x="253" y="549"/>
                  <a:pt x="318" y="533"/>
                </a:cubicBezTo>
                <a:lnTo>
                  <a:pt x="318" y="533"/>
                </a:lnTo>
                <a:cubicBezTo>
                  <a:pt x="315" y="530"/>
                  <a:pt x="314" y="526"/>
                  <a:pt x="315" y="522"/>
                </a:cubicBezTo>
                <a:lnTo>
                  <a:pt x="315" y="522"/>
                </a:lnTo>
                <a:cubicBezTo>
                  <a:pt x="316" y="516"/>
                  <a:pt x="317" y="509"/>
                  <a:pt x="319" y="503"/>
                </a:cubicBezTo>
                <a:lnTo>
                  <a:pt x="319" y="503"/>
                </a:lnTo>
                <a:cubicBezTo>
                  <a:pt x="320" y="496"/>
                  <a:pt x="322" y="490"/>
                  <a:pt x="324" y="484"/>
                </a:cubicBezTo>
                <a:lnTo>
                  <a:pt x="324" y="484"/>
                </a:lnTo>
                <a:cubicBezTo>
                  <a:pt x="326" y="478"/>
                  <a:pt x="328" y="473"/>
                  <a:pt x="330" y="467"/>
                </a:cubicBezTo>
                <a:lnTo>
                  <a:pt x="330" y="467"/>
                </a:lnTo>
                <a:cubicBezTo>
                  <a:pt x="333" y="461"/>
                  <a:pt x="335" y="456"/>
                  <a:pt x="338" y="451"/>
                </a:cubicBezTo>
                <a:lnTo>
                  <a:pt x="338" y="451"/>
                </a:lnTo>
                <a:cubicBezTo>
                  <a:pt x="341" y="446"/>
                  <a:pt x="344" y="441"/>
                  <a:pt x="347" y="436"/>
                </a:cubicBezTo>
                <a:lnTo>
                  <a:pt x="347" y="436"/>
                </a:lnTo>
                <a:cubicBezTo>
                  <a:pt x="350" y="431"/>
                  <a:pt x="353" y="427"/>
                  <a:pt x="356" y="422"/>
                </a:cubicBezTo>
                <a:lnTo>
                  <a:pt x="356" y="422"/>
                </a:lnTo>
                <a:cubicBezTo>
                  <a:pt x="359" y="418"/>
                  <a:pt x="362" y="413"/>
                  <a:pt x="365" y="409"/>
                </a:cubicBezTo>
                <a:lnTo>
                  <a:pt x="365" y="409"/>
                </a:lnTo>
                <a:cubicBezTo>
                  <a:pt x="369" y="405"/>
                  <a:pt x="372" y="401"/>
                  <a:pt x="375" y="397"/>
                </a:cubicBezTo>
                <a:lnTo>
                  <a:pt x="375" y="397"/>
                </a:lnTo>
                <a:cubicBezTo>
                  <a:pt x="378" y="393"/>
                  <a:pt x="382" y="389"/>
                  <a:pt x="385" y="385"/>
                </a:cubicBezTo>
                <a:lnTo>
                  <a:pt x="385" y="385"/>
                </a:lnTo>
                <a:cubicBezTo>
                  <a:pt x="388" y="382"/>
                  <a:pt x="391" y="378"/>
                  <a:pt x="394" y="375"/>
                </a:cubicBezTo>
                <a:lnTo>
                  <a:pt x="394" y="375"/>
                </a:lnTo>
                <a:cubicBezTo>
                  <a:pt x="395" y="373"/>
                  <a:pt x="397" y="371"/>
                  <a:pt x="398" y="369"/>
                </a:cubicBezTo>
                <a:lnTo>
                  <a:pt x="398" y="369"/>
                </a:lnTo>
                <a:cubicBezTo>
                  <a:pt x="401" y="366"/>
                  <a:pt x="404" y="362"/>
                  <a:pt x="407" y="359"/>
                </a:cubicBezTo>
                <a:lnTo>
                  <a:pt x="407" y="359"/>
                </a:lnTo>
                <a:cubicBezTo>
                  <a:pt x="410" y="355"/>
                  <a:pt x="412" y="352"/>
                  <a:pt x="415" y="348"/>
                </a:cubicBezTo>
                <a:lnTo>
                  <a:pt x="415" y="348"/>
                </a:lnTo>
                <a:cubicBezTo>
                  <a:pt x="418" y="345"/>
                  <a:pt x="420" y="342"/>
                  <a:pt x="422" y="338"/>
                </a:cubicBezTo>
                <a:lnTo>
                  <a:pt x="422" y="338"/>
                </a:lnTo>
                <a:cubicBezTo>
                  <a:pt x="425" y="335"/>
                  <a:pt x="427" y="331"/>
                  <a:pt x="429" y="328"/>
                </a:cubicBezTo>
                <a:lnTo>
                  <a:pt x="429" y="328"/>
                </a:lnTo>
                <a:cubicBezTo>
                  <a:pt x="431" y="324"/>
                  <a:pt x="433" y="321"/>
                  <a:pt x="434" y="317"/>
                </a:cubicBezTo>
                <a:lnTo>
                  <a:pt x="434" y="317"/>
                </a:lnTo>
                <a:cubicBezTo>
                  <a:pt x="436" y="314"/>
                  <a:pt x="437" y="310"/>
                  <a:pt x="439" y="307"/>
                </a:cubicBezTo>
                <a:lnTo>
                  <a:pt x="439" y="307"/>
                </a:lnTo>
                <a:cubicBezTo>
                  <a:pt x="462" y="244"/>
                  <a:pt x="453" y="174"/>
                  <a:pt x="415" y="119"/>
                </a:cubicBezTo>
                <a:lnTo>
                  <a:pt x="415" y="119"/>
                </a:lnTo>
                <a:cubicBezTo>
                  <a:pt x="376" y="64"/>
                  <a:pt x="313" y="31"/>
                  <a:pt x="246" y="31"/>
                </a:cubicBezTo>
                <a:lnTo>
                  <a:pt x="246" y="31"/>
                </a:lnTo>
                <a:cubicBezTo>
                  <a:pt x="179" y="31"/>
                  <a:pt x="116" y="64"/>
                  <a:pt x="78" y="119"/>
                </a:cubicBezTo>
                <a:lnTo>
                  <a:pt x="78" y="119"/>
                </a:lnTo>
                <a:cubicBezTo>
                  <a:pt x="40" y="174"/>
                  <a:pt x="31" y="244"/>
                  <a:pt x="54" y="307"/>
                </a:cubicBezTo>
                <a:lnTo>
                  <a:pt x="54" y="307"/>
                </a:lnTo>
                <a:cubicBezTo>
                  <a:pt x="55" y="309"/>
                  <a:pt x="56" y="312"/>
                  <a:pt x="57" y="314"/>
                </a:cubicBezTo>
                <a:lnTo>
                  <a:pt x="57" y="314"/>
                </a:lnTo>
                <a:cubicBezTo>
                  <a:pt x="58" y="317"/>
                  <a:pt x="59" y="319"/>
                  <a:pt x="60" y="322"/>
                </a:cubicBezTo>
                <a:lnTo>
                  <a:pt x="60" y="322"/>
                </a:lnTo>
                <a:cubicBezTo>
                  <a:pt x="62" y="324"/>
                  <a:pt x="63" y="327"/>
                  <a:pt x="65" y="329"/>
                </a:cubicBezTo>
                <a:lnTo>
                  <a:pt x="65" y="329"/>
                </a:lnTo>
                <a:cubicBezTo>
                  <a:pt x="66" y="331"/>
                  <a:pt x="67" y="334"/>
                  <a:pt x="69" y="336"/>
                </a:cubicBezTo>
                <a:lnTo>
                  <a:pt x="69" y="336"/>
                </a:lnTo>
                <a:cubicBezTo>
                  <a:pt x="71" y="339"/>
                  <a:pt x="72" y="341"/>
                  <a:pt x="74" y="344"/>
                </a:cubicBezTo>
                <a:lnTo>
                  <a:pt x="74" y="344"/>
                </a:lnTo>
                <a:cubicBezTo>
                  <a:pt x="75" y="345"/>
                  <a:pt x="76" y="346"/>
                  <a:pt x="77" y="348"/>
                </a:cubicBezTo>
                <a:lnTo>
                  <a:pt x="77" y="348"/>
                </a:lnTo>
                <a:cubicBezTo>
                  <a:pt x="79" y="351"/>
                  <a:pt x="81" y="353"/>
                  <a:pt x="83" y="355"/>
                </a:cubicBezTo>
                <a:lnTo>
                  <a:pt x="83" y="355"/>
                </a:lnTo>
                <a:cubicBezTo>
                  <a:pt x="85" y="358"/>
                  <a:pt x="87" y="360"/>
                  <a:pt x="89" y="363"/>
                </a:cubicBezTo>
                <a:lnTo>
                  <a:pt x="89" y="363"/>
                </a:lnTo>
                <a:cubicBezTo>
                  <a:pt x="91" y="365"/>
                  <a:pt x="93" y="368"/>
                  <a:pt x="95" y="370"/>
                </a:cubicBezTo>
                <a:lnTo>
                  <a:pt x="95" y="370"/>
                </a:lnTo>
                <a:cubicBezTo>
                  <a:pt x="98" y="373"/>
                  <a:pt x="100" y="376"/>
                  <a:pt x="103" y="379"/>
                </a:cubicBezTo>
                <a:lnTo>
                  <a:pt x="103" y="379"/>
                </a:lnTo>
                <a:cubicBezTo>
                  <a:pt x="105" y="382"/>
                  <a:pt x="108" y="385"/>
                  <a:pt x="110" y="388"/>
                </a:cubicBezTo>
                <a:lnTo>
                  <a:pt x="110" y="388"/>
                </a:lnTo>
                <a:cubicBezTo>
                  <a:pt x="112" y="391"/>
                  <a:pt x="115" y="394"/>
                  <a:pt x="117" y="396"/>
                </a:cubicBezTo>
                <a:lnTo>
                  <a:pt x="117" y="396"/>
                </a:lnTo>
                <a:cubicBezTo>
                  <a:pt x="119" y="399"/>
                  <a:pt x="122" y="402"/>
                  <a:pt x="124" y="405"/>
                </a:cubicBezTo>
                <a:lnTo>
                  <a:pt x="124" y="405"/>
                </a:lnTo>
                <a:cubicBezTo>
                  <a:pt x="126" y="408"/>
                  <a:pt x="128" y="411"/>
                  <a:pt x="131" y="414"/>
                </a:cubicBezTo>
                <a:lnTo>
                  <a:pt x="131" y="414"/>
                </a:lnTo>
                <a:cubicBezTo>
                  <a:pt x="133" y="417"/>
                  <a:pt x="135" y="420"/>
                  <a:pt x="137" y="423"/>
                </a:cubicBezTo>
                <a:lnTo>
                  <a:pt x="137" y="423"/>
                </a:lnTo>
                <a:cubicBezTo>
                  <a:pt x="140" y="426"/>
                  <a:pt x="142" y="430"/>
                  <a:pt x="144" y="433"/>
                </a:cubicBezTo>
                <a:lnTo>
                  <a:pt x="144" y="433"/>
                </a:lnTo>
                <a:cubicBezTo>
                  <a:pt x="145" y="435"/>
                  <a:pt x="147" y="437"/>
                  <a:pt x="148" y="439"/>
                </a:cubicBezTo>
                <a:lnTo>
                  <a:pt x="148" y="439"/>
                </a:lnTo>
                <a:cubicBezTo>
                  <a:pt x="150" y="443"/>
                  <a:pt x="152" y="446"/>
                  <a:pt x="154" y="450"/>
                </a:cubicBezTo>
                <a:lnTo>
                  <a:pt x="154" y="450"/>
                </a:lnTo>
                <a:cubicBezTo>
                  <a:pt x="156" y="453"/>
                  <a:pt x="158" y="457"/>
                  <a:pt x="159" y="461"/>
                </a:cubicBezTo>
                <a:lnTo>
                  <a:pt x="159" y="461"/>
                </a:lnTo>
                <a:cubicBezTo>
                  <a:pt x="161" y="465"/>
                  <a:pt x="163" y="469"/>
                  <a:pt x="165" y="473"/>
                </a:cubicBezTo>
                <a:lnTo>
                  <a:pt x="165" y="473"/>
                </a:lnTo>
                <a:cubicBezTo>
                  <a:pt x="166" y="477"/>
                  <a:pt x="168" y="481"/>
                  <a:pt x="169" y="485"/>
                </a:cubicBezTo>
                <a:lnTo>
                  <a:pt x="169" y="485"/>
                </a:lnTo>
                <a:cubicBezTo>
                  <a:pt x="170" y="489"/>
                  <a:pt x="172" y="494"/>
                  <a:pt x="173" y="498"/>
                </a:cubicBezTo>
                <a:lnTo>
                  <a:pt x="173" y="498"/>
                </a:lnTo>
                <a:cubicBezTo>
                  <a:pt x="175" y="506"/>
                  <a:pt x="170" y="515"/>
                  <a:pt x="161" y="517"/>
                </a:cubicBezTo>
                <a:lnTo>
                  <a:pt x="161" y="517"/>
                </a:lnTo>
                <a:cubicBezTo>
                  <a:pt x="153" y="520"/>
                  <a:pt x="144" y="514"/>
                  <a:pt x="142" y="506"/>
                </a:cubicBezTo>
                <a:lnTo>
                  <a:pt x="142" y="506"/>
                </a:lnTo>
                <a:cubicBezTo>
                  <a:pt x="121" y="426"/>
                  <a:pt x="49" y="387"/>
                  <a:pt x="24" y="318"/>
                </a:cubicBezTo>
                <a:lnTo>
                  <a:pt x="24" y="318"/>
                </a:lnTo>
                <a:cubicBezTo>
                  <a:pt x="-2" y="245"/>
                  <a:pt x="8" y="164"/>
                  <a:pt x="52" y="101"/>
                </a:cubicBezTo>
                <a:lnTo>
                  <a:pt x="52" y="101"/>
                </a:lnTo>
                <a:cubicBezTo>
                  <a:pt x="96" y="37"/>
                  <a:pt x="169" y="0"/>
                  <a:pt x="246" y="0"/>
                </a:cubicBezTo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8503615" y="4081478"/>
            <a:ext cx="334477" cy="307944"/>
          </a:xfrm>
          <a:custGeom>
            <a:rect l="0" t="0" r="0" b="0"/>
            <a:pathLst>
              <a:path w="526" h="482">
                <a:moveTo>
                  <a:pt x="148" y="475"/>
                </a:moveTo>
                <a:cubicBezTo>
                  <a:pt x="156" y="484"/>
                  <a:pt x="168" y="484"/>
                  <a:pt x="178" y="476"/>
                </a:cubicBezTo>
                <a:lnTo>
                  <a:pt x="178" y="476"/>
                </a:lnTo>
                <a:lnTo>
                  <a:pt x="517" y="169"/>
                </a:lnTo>
                <a:lnTo>
                  <a:pt x="517" y="169"/>
                </a:lnTo>
                <a:cubicBezTo>
                  <a:pt x="525" y="162"/>
                  <a:pt x="526" y="149"/>
                  <a:pt x="519" y="140"/>
                </a:cubicBezTo>
                <a:lnTo>
                  <a:pt x="519" y="140"/>
                </a:lnTo>
                <a:lnTo>
                  <a:pt x="431" y="44"/>
                </a:lnTo>
                <a:lnTo>
                  <a:pt x="431" y="44"/>
                </a:lnTo>
                <a:cubicBezTo>
                  <a:pt x="423" y="35"/>
                  <a:pt x="410" y="35"/>
                  <a:pt x="402" y="42"/>
                </a:cubicBezTo>
                <a:lnTo>
                  <a:pt x="402" y="42"/>
                </a:lnTo>
                <a:lnTo>
                  <a:pt x="112" y="303"/>
                </a:lnTo>
                <a:lnTo>
                  <a:pt x="112" y="303"/>
                </a:lnTo>
                <a:cubicBezTo>
                  <a:pt x="104" y="311"/>
                  <a:pt x="103" y="324"/>
                  <a:pt x="111" y="332"/>
                </a:cubicBezTo>
                <a:lnTo>
                  <a:pt x="111" y="332"/>
                </a:lnTo>
                <a:lnTo>
                  <a:pt x="158" y="385"/>
                </a:lnTo>
                <a:lnTo>
                  <a:pt x="158" y="385"/>
                </a:lnTo>
                <a:cubicBezTo>
                  <a:pt x="166" y="393"/>
                  <a:pt x="179" y="394"/>
                  <a:pt x="187" y="386"/>
                </a:cubicBezTo>
                <a:lnTo>
                  <a:pt x="187" y="386"/>
                </a:lnTo>
                <a:lnTo>
                  <a:pt x="309" y="276"/>
                </a:lnTo>
                <a:lnTo>
                  <a:pt x="309" y="276"/>
                </a:lnTo>
                <a:cubicBezTo>
                  <a:pt x="317" y="269"/>
                  <a:pt x="318" y="255"/>
                  <a:pt x="311" y="247"/>
                </a:cubicBezTo>
                <a:lnTo>
                  <a:pt x="311" y="247"/>
                </a:lnTo>
                <a:lnTo>
                  <a:pt x="296" y="232"/>
                </a:lnTo>
                <a:lnTo>
                  <a:pt x="175" y="342"/>
                </a:lnTo>
                <a:lnTo>
                  <a:pt x="156" y="320"/>
                </a:lnTo>
                <a:lnTo>
                  <a:pt x="415" y="87"/>
                </a:lnTo>
                <a:lnTo>
                  <a:pt x="474" y="153"/>
                </a:lnTo>
                <a:lnTo>
                  <a:pt x="165" y="433"/>
                </a:lnTo>
                <a:lnTo>
                  <a:pt x="52" y="308"/>
                </a:lnTo>
                <a:lnTo>
                  <a:pt x="366" y="23"/>
                </a:lnTo>
                <a:lnTo>
                  <a:pt x="353" y="9"/>
                </a:lnTo>
                <a:lnTo>
                  <a:pt x="353" y="9"/>
                </a:lnTo>
                <a:cubicBezTo>
                  <a:pt x="345" y="0"/>
                  <a:pt x="332" y="0"/>
                  <a:pt x="324" y="7"/>
                </a:cubicBezTo>
                <a:lnTo>
                  <a:pt x="324" y="7"/>
                </a:lnTo>
                <a:lnTo>
                  <a:pt x="9" y="291"/>
                </a:lnTo>
                <a:lnTo>
                  <a:pt x="9" y="291"/>
                </a:lnTo>
                <a:cubicBezTo>
                  <a:pt x="0" y="299"/>
                  <a:pt x="0" y="311"/>
                  <a:pt x="8" y="320"/>
                </a:cubicBezTo>
                <a:lnTo>
                  <a:pt x="8" y="320"/>
                </a:lnTo>
                <a:lnTo>
                  <a:pt x="148" y="475"/>
                </a:lnTo>
                <a:close/>
              </a:path>
            </a:pathLst>
          </a:custGeom>
          <a:solidFill>
            <a:srgbClr val="0089B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6" name="picture 11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17" name="textbox 117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89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30068" algn="l" rtl="0" eaLnBrk="0">
              <a:lnSpc>
                <a:spcPct val="95000"/>
              </a:lnSpc>
              <a:spcBef>
                <a:spcPts val="2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endParaRPr lang="Microsoft YaHei" altLang="Microsoft YaHei" sz="1500"/>
          </a:p>
          <a:p>
            <a:pPr marL="229925" algn="l" rtl="0" eaLnBrk="0">
              <a:lnSpc>
                <a:spcPct val="86000"/>
              </a:lnSpc>
              <a:spcBef>
                <a:spcPts val="1497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红包礼金的来源主要是个人储蓄、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</a:t>
            </a:r>
            <a:endParaRPr lang="Microsoft YaHei" altLang="Microsoft YaHei" sz="1300"/>
          </a:p>
          <a:p>
            <a:pPr marL="228725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庭储蓄以及亲友之间的互相赠予，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</a:t>
            </a:r>
            <a:endParaRPr lang="Microsoft YaHei" altLang="Microsoft YaHei" sz="1300"/>
          </a:p>
          <a:p>
            <a:pPr marL="240726" algn="l" rtl="0" eaLnBrk="0">
              <a:lnSpc>
                <a:spcPts val="2430"/>
              </a:lnSpc>
            </a:pPr>
            <a:r>
              <a:rPr sz="13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中个人储蓄是主要的来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8" name="textbox 118"/>
          <p:cNvSpPr/>
          <p:nvPr/>
        </p:nvSpPr>
        <p:spPr>
          <a:xfrm>
            <a:off x="643392" y="1460739"/>
            <a:ext cx="2905125" cy="1625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869"/>
              </a:lnSpc>
            </a:pPr>
            <a:endParaRPr lang="Arial" altLang="Arial" sz="100"/>
          </a:p>
          <a:p>
            <a:pPr marL="14271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发放对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象</a:t>
            </a:r>
            <a:endParaRPr lang="Microsoft YaHei" altLang="Microsoft YaHei" sz="15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marL="14928" algn="l" rtl="0" eaLnBrk="0">
              <a:lnSpc>
                <a:spcPct val="94000"/>
              </a:lnSpc>
              <a:spcBef>
                <a:spcPts val="399"/>
              </a:spcBef>
            </a:pP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红包礼金的发放对象主要是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亲朋好友、</a:t>
            </a:r>
            <a:endParaRPr lang="Microsoft YaHei" altLang="Microsoft YaHei" sz="1300"/>
          </a:p>
          <a:p>
            <a:pPr marL="25901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同事同学等人际关系网中的人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，其</a:t>
            </a:r>
            <a:endParaRPr lang="Microsoft YaHei" altLang="Microsoft YaHei" sz="1300"/>
          </a:p>
          <a:p>
            <a:pPr marL="25730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中家庭成员之间的红包礼金往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最为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ts val="1453"/>
              </a:lnSpc>
              <a:spcBef>
                <a:spcPts val="6"/>
              </a:spcBef>
            </a:pPr>
            <a:r>
              <a:rPr sz="12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频繁</a:t>
            </a:r>
            <a:r>
              <a:rPr sz="1200" spc="-7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119" name="textbox 119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2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发放对象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与来源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1B4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481" y="1415326"/>
            <a:ext cx="4843295" cy="4843295"/>
          </a:xfrm>
          <a:prstGeom prst="rect">
            <a:avLst/>
          </a:prstGeom>
        </p:spPr>
      </p:pic>
      <p:sp>
        <p:nvSpPr>
          <p:cNvPr id="142" name="textbox 142"/>
          <p:cNvSpPr/>
          <p:nvPr/>
        </p:nvSpPr>
        <p:spPr>
          <a:xfrm>
            <a:off x="6374415" y="4197015"/>
            <a:ext cx="4589779" cy="153543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195"/>
              </a:lnSpc>
            </a:pPr>
            <a:endParaRPr lang="Arial" altLang="Arial" sz="100"/>
          </a:p>
          <a:p>
            <a:pPr marL="14482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</a:t>
            </a:r>
            <a:endParaRPr lang="Microsoft YaHei" altLang="Microsoft YaHei" sz="2000"/>
          </a:p>
          <a:p>
            <a:pPr algn="l" rtl="0" eaLnBrk="0">
              <a:lnSpc>
                <a:spcPct val="118000"/>
              </a:lnSpc>
            </a:pPr>
            <a:endParaRPr lang="Arial" altLang="Arial" sz="500"/>
          </a:p>
          <a:p>
            <a:pPr marL="12700" indent="1371" algn="l" rtl="0" eaLnBrk="0">
              <a:lnSpc>
                <a:spcPct val="192000"/>
              </a:lnSpc>
              <a:spcBef>
                <a:spcPts val="2"/>
              </a:spcBef>
            </a:pP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线上发放的渠道主要包括微信、支付宝、  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QQ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等社交软件，</a:t>
            </a:r>
            <a:r>
              <a:rPr sz="1300" spc="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及各大银行的电子银行平台。线下发放则主要是通过实体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店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铺、银行柜台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方式。</a:t>
            </a:r>
            <a:endParaRPr lang="Microsoft YaHei" altLang="Microsoft YaHei" sz="1300"/>
          </a:p>
        </p:txBody>
      </p:sp>
      <p:sp>
        <p:nvSpPr>
          <p:cNvPr id="143" name="textbox 143"/>
          <p:cNvSpPr/>
          <p:nvPr/>
        </p:nvSpPr>
        <p:spPr>
          <a:xfrm>
            <a:off x="6375444" y="1680424"/>
            <a:ext cx="4480559" cy="15589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23"/>
              </a:lnSpc>
            </a:pPr>
            <a:endParaRPr lang="Arial" altLang="Arial" sz="100"/>
          </a:p>
          <a:p>
            <a:pPr marL="13453" algn="l" rtl="0" eaLnBrk="0">
              <a:lnSpc>
                <a:spcPct val="91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方式</a:t>
            </a:r>
            <a:endParaRPr lang="Microsoft YaHei" altLang="Microsoft YaHei" sz="2000"/>
          </a:p>
          <a:p>
            <a:pPr algn="l" rtl="0" eaLnBrk="0">
              <a:lnSpc>
                <a:spcPct val="107000"/>
              </a:lnSpc>
            </a:pPr>
            <a:endParaRPr lang="Arial" altLang="Arial" sz="700"/>
          </a:p>
          <a:p>
            <a:pPr marL="12700" indent="685" algn="l" rtl="0" eaLnBrk="0">
              <a:lnSpc>
                <a:spcPct val="192000"/>
              </a:lnSpc>
              <a:spcBef>
                <a:spcPts val="5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红包礼金的发放方式主要包括线上和线下两种，线下发放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要是面对面的方式，线上发放则主要通过社交软件、电子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银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行等渠道。</a:t>
            </a:r>
            <a:endParaRPr lang="Microsoft YaHei" altLang="Microsoft YaHei" sz="1300"/>
          </a:p>
        </p:txBody>
      </p:sp>
      <p:sp>
        <p:nvSpPr>
          <p:cNvPr id="144" name="textbox 144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3"/>
              </a:spcBef>
              <a:tabLst>
                <a:tab pos="781050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发放方式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与渠道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5" name="picture 1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66" name="textbox 166"/>
          <p:cNvSpPr/>
          <p:nvPr/>
        </p:nvSpPr>
        <p:spPr>
          <a:xfrm>
            <a:off x="518010" y="469002"/>
            <a:ext cx="6188709" cy="1606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506117" algn="l" rtl="0" eaLnBrk="0">
              <a:lnSpc>
                <a:spcPct val="85000"/>
              </a:lnSpc>
              <a:spcBef>
                <a:spcPts val="1"/>
              </a:spcBef>
              <a:tabLst>
                <a:tab pos="5015229"/>
              </a:tabLst>
            </a:pPr>
            <a:r>
              <a:rPr sz="76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algn="r" rtl="0" eaLnBrk="0">
              <a:lnSpc>
                <a:spcPct val="85000"/>
              </a:lnSpc>
              <a:spcBef>
                <a:spcPts val="1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66D3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pic>
        <p:nvPicPr>
          <p:cNvPr id="167" name="picture 16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530710" y="774550"/>
            <a:ext cx="493417" cy="493417"/>
          </a:xfrm>
          <a:prstGeom prst="rect">
            <a:avLst/>
          </a:prstGeom>
        </p:spPr>
      </p:pic>
      <p:sp>
        <p:nvSpPr>
          <p:cNvPr id="168" name="textbox 168"/>
          <p:cNvSpPr/>
          <p:nvPr/>
        </p:nvSpPr>
        <p:spPr>
          <a:xfrm>
            <a:off x="3903141" y="3550039"/>
            <a:ext cx="4391659" cy="555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3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红包礼金的清退情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况</a:t>
            </a:r>
            <a:endParaRPr lang="Microsoft YaHei" altLang="Microsoft YaHei" sz="3800"/>
          </a:p>
        </p:txBody>
      </p:sp>
      <p:pic>
        <p:nvPicPr>
          <p:cNvPr id="169" name="picture 16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0591665" y="5593078"/>
            <a:ext cx="689836" cy="68983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0" name="picture 17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1" name="textbox 171"/>
          <p:cNvSpPr/>
          <p:nvPr/>
        </p:nvSpPr>
        <p:spPr>
          <a:xfrm>
            <a:off x="442263" y="318468"/>
            <a:ext cx="3456304" cy="5016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清退时间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与数量</a:t>
            </a:r>
            <a:endParaRPr lang="Microsoft YaHei" altLang="Microsoft YaHei" sz="3000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7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B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B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B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B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B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92" name="textbox 192"/>
          <p:cNvSpPr/>
          <p:nvPr/>
        </p:nvSpPr>
        <p:spPr>
          <a:xfrm>
            <a:off x="1402435" y="5084248"/>
            <a:ext cx="4689475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35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共计清退红包礼金10000余个，涉及金额超过50</a:t>
            </a:r>
            <a:r>
              <a:rPr sz="1500" spc="0">
                <a:solidFill>
                  <a:srgbClr val="005B8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0万元。</a:t>
            </a:r>
            <a:endParaRPr lang="Microsoft YaHei" altLang="Microsoft YaHei" sz="1500"/>
          </a:p>
        </p:txBody>
      </p:sp>
      <p:pic>
        <p:nvPicPr>
          <p:cNvPr id="193" name="picture 19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1443277" y="2137685"/>
            <a:ext cx="9258396" cy="76200"/>
          </a:xfrm>
          <a:prstGeom prst="rect">
            <a:avLst/>
          </a:prstGeom>
        </p:spPr>
      </p:pic>
      <p:pic>
        <p:nvPicPr>
          <p:cNvPr id="194" name="picture 19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1435558" y="4791352"/>
            <a:ext cx="9258396" cy="76200"/>
          </a:xfrm>
          <a:prstGeom prst="rect">
            <a:avLst/>
          </a:prstGeom>
        </p:spPr>
      </p:pic>
      <p:sp>
        <p:nvSpPr>
          <p:cNvPr id="195" name="textbox 195"/>
          <p:cNvSpPr/>
          <p:nvPr/>
        </p:nvSpPr>
        <p:spPr>
          <a:xfrm>
            <a:off x="1434249" y="2389245"/>
            <a:ext cx="3704590" cy="2336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02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自2020年1月1日起，截至2023年6月30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96" name="textbox 196"/>
          <p:cNvSpPr/>
          <p:nvPr/>
        </p:nvSpPr>
        <p:spPr>
          <a:xfrm>
            <a:off x="1414780" y="1630116"/>
            <a:ext cx="1045210" cy="30607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57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时间</a:t>
            </a:r>
            <a:endParaRPr lang="Microsoft YaHei" altLang="Microsoft YaHei" sz="2000"/>
          </a:p>
        </p:txBody>
      </p:sp>
      <p:sp>
        <p:nvSpPr>
          <p:cNvPr id="197" name="textbox 197"/>
          <p:cNvSpPr/>
          <p:nvPr/>
        </p:nvSpPr>
        <p:spPr>
          <a:xfrm>
            <a:off x="1402587" y="4348932"/>
            <a:ext cx="1045210" cy="3016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3256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清退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B6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数量</a:t>
            </a:r>
            <a:endParaRPr lang="Microsoft YaHei" altLang="Microsoft YaHei" sz="20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https://d.book118.com/736011201233010100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2024-09-25T05:16:35.452</cp:lastPrinted>
  <dcterms:created xsi:type="dcterms:W3CDTF">2024-09-24T21:16:35Z</dcterms:created>
  <dcterms:modified xsi:type="dcterms:W3CDTF">2024-09-24T21:16:36Z</dcterms:modified>
</cp:coreProperties>
</file>