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A7E34-7A87-483B-B940-65072B922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70550-295F-47CA-A06A-05100A1A6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FC360-94B0-4E51-9712-7D0B8A697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E9C0C-B55F-4D2D-8AE0-8D468B1D9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E95F0-681D-491F-9B6B-B1CD9C805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E6291-60F2-47B7-BA44-95FF8FE74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2CD876-5DA3-4139-9E14-4E183AB2C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1B367-29FE-4097-B33D-890AB758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19801-56CD-40AE-8162-CA8A81974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1836F-A191-4C0A-A1BB-22AB192D5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235B4-FCA8-4174-BFF9-FCD0D6ED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15003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小说创作中的人物形象塑造方法与技巧解析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人物性格的刻画与展现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人物形象的动态变化与成长轨迹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案例分析：经典小说中的人物形象塑造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人物形象塑造的重要性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独特而鲜明的人物性格能够吸引读者的注意力，使读者对故事产生浓厚兴趣。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鲜明个性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250" r="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冲突与矛盾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50" r="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通过人物的经历和感受，引发读者的情感共鸣，使读者更加投入地关注故事发展。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人物间的冲突和矛盾是故事发展的动力，能够激发读者的好奇心和阅读欲望。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增强故事吸引力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通过人物形象的塑造，传达作者对于生活、社会、人性等主题的思考和认识。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主题表达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作者将自己的情感和思想寄托在人物身上，通过人物的言行举止表达出来，从而感染读者。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情感寄托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人物可以具有象征意义，代表着某种抽象的概念或思想，通过人物的命运和经历来揭示主题。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象征意义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传递作者思想与情感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08" r="19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通过人物的行为表现来展现其性格特点和价值观念，使读者对人物有更全面的认识。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外貌描写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通过对外貌的细致描绘，使人物形象更加生动具体，给读者留下深刻印象。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心理刻画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深入剖析人物内心世界，展现人物的动机、愿望、冲突和挣扎，使人物形象更加立体。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塑造立体丰满的角色形象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428" b="74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为后续情节发展奠定基础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人物关系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通过塑造不同的人物形象，构建复杂的人物关系网，为后续情节发展提供可能性和张力。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命运轨迹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每个人物都有其独特的命运轨迹，这些轨迹交织在一起，共同推动故事向前发展。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伏笔与暗示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在人物形象塑造中巧妙地埋下伏笔和暗示，为后续情节的反转和意外提供铺垫和惊喜。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人物形象塑造的基本原则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展现人物独特行为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人物的行为应与其性格相符合，展现出个性化的动作和语言。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赋予人物独特性格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每个人物都应有其独特的性格特征，避免人物形象的雷同和刻板印象。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描绘人物独特外貌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通过对外貌的细致描绘，展现出人物的独特性和个性化特征。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542" r="9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42" r="1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塑造典型人物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通过对社会生活中典型人物的塑造，反映出社会生活的本质和规律。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展现典型环境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将人物置于典型的环境中，展现出其性格和命运的必然性。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揭示典型意义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通过对典型人物和环境的描绘，揭示出作品所要表达的主题和意义。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保持人物行为的一致性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人物的行为应与其性格和所处环境相符合，保持行为的一致性。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保持人物语言的一致性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人物的语言应与其身份和性格相符合，保持语言的一致性和连贯性。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保持人物性格的一致性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人物的性格应在整个作品中保持一致，避免出现性格的突变和矛盾。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引发读者情感共鸣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通过人物的情感表现，引发读者的情感共鸣，增强作品的感染力。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注重情感与理性的结合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在塑造人物形象时，既要注重情感的表现，也要保持理性的思考和判断。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赋予人物真实情感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通过对人物内心情感的描绘，使人物形象更加真实可信。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情感化原则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人物形象塑造的方法与技巧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对人物的容貌、体态、神情、服饰等特征进行描写，揭示人物的性格和内心世界。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肖像描写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通过人物的姿态、动作、表情等身体语言来展现其性格特征和心理状态。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身体语言描写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对人物的某些细微特征进行刻画，如眼神、手势、口音等，以增强人物形象的鲜明度和真实感。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外貌描写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通过人物的对话来展现其性格、思想、感情和身份等特征，推动情节发展。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对话描写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让人物在特定情境下独自表达内心感受和思考，揭示其内心世界和性格特征。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独白描写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通过描写人物说话的语气和语调来展现其性格和情感状态，增强语言的感染力和表现力。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语气和语调描写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语言描写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481" b="6481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动作描写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行为描写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对人物的具体行动进行描写，展现其性格、情感和思想等内在特征。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细节动作描写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对人物的某些细微动作进行刻画，如手势、眼神、微笑等，以揭示其内心活动和情感状态。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行动与环境的互动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描写人物在特定环境中的行动和反应，展现其与环境的关系和相互影响。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内心独白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对人物的情感状态进行描写，展现其喜怒哀乐等情感变化，增强人物形象的感染力和真实感。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情感描写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意识流描写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通过描写人物的意识流动来展现其内心世界和思维过程，揭示其性格和思想特征。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让人物在特定情境下独自表达内心感受和思考，揭示其内心世界和性格特征。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心理描写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https://d.book118.com/736015003114010052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2024-09-18T21:02:17.202</cp:lastPrinted>
  <dcterms:created xsi:type="dcterms:W3CDTF">2024-09-18T13:02:17Z</dcterms:created>
  <dcterms:modified xsi:type="dcterms:W3CDTF">2024-09-18T13:02:19Z</dcterms:modified>
</cp:coreProperties>
</file>