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BC531-D729-434E-92AC-4F25E7221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6E4CD-0F2E-452C-A2B0-3655414C1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85ABA-9238-4C0A-B8AA-1632DA340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A8C39-6C26-481E-A11E-209B610ED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54083-77CB-446E-B431-A1998B18D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A0DD1-FEC1-4A62-A0B8-09C3C0591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CA1DE1-1072-41BE-B327-60082CBBB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D7690-9F78-4458-BD12-DEF02A2F8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D49B3-BC7B-4A67-B297-3405DB6A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C8AF5-1E58-4E4F-AB18-93D4BAF18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95353-9FAC-4F74-918B-D431A61DB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003220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基于路径分析的用户行为模型构建与预测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路径分析基本概念与方法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用户行为数据收集与处理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基于路径分析的用户行为模型构建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用户行为预测方法与应用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实验设计与结果分析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互联网发展背景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随着互联网技术的快速发展，用户行为数据呈爆炸式增长，为企业提供了丰富的用户行为信息。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通过对用户行为数据的深入挖掘和分析，企业可以更好地理解用户需求、优化产品设计、提高营销效果等，从而提升竞争力和市场份额。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路径分析作为一种重要的用户行为分析方法，可以揭示用户在网站或应用中的浏览和购买等行为路径，为企业制定个性化推荐、优化页面布局等提供有力支持。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如何有效地提取和表示用户行为路径？如何构建基于路径分析的用户行为模型？如何利用该模型实现对用户行为的预测？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本研究旨在构建基于路径分析的用户行为模型，并实现对用户行为的预测，为企业提供更精准的用户画像和营销策略。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路径分析基本概念与方法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路径分析是一种研究变量间因果关系的方法，通过探究变量间的直接和间接效应，揭示出变量间的复杂关系。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路径分析可以帮助研究者深入理解变量间的关系，发现影响目标变量的关键因素，以及预测目标变量的未来趋势。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路径分析定义及作用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路径分析作用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59" r="1835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路径分析通常采用结构方程模型（SEM）或回归分析等方法，通过建立变量间的路径模型，估计路径系数并检验模型的拟合程度。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路径分析的步骤包括确定研究目标、选择变量、构建路径模型、估计路径系数、检验模型拟合程度以及解释和讨论结果等。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路径分析方法与步骤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通过分析用户在网站或应用中的访问路径，了解用户的浏览习惯、兴趣偏好以及购买决策过程，为优化产品设计、提升用户体验提供依据。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用户行为路径分析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通过路径分析发现可能导致用户流失的关键因素，建立预警模型，及时采取干预措施，减少用户流失。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用户流失预警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基于历史数据构建用户行为路径模型，预测用户未来的行为趋势，为企业制定营销策略、优化资源配置提供参考。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用户行为预测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路径分析在用户行为研究中的应用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用户行为数据收集与处理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利用第三方数据提供商的数据，获取用户在社交媒体、电商平台等渠道的行为数据。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通过记录用户在网站或应用上的操作日志，收集用户行为数据。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埋点技术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在网站或应用中预设数据收集点，记录用户特定行为的发生情况。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去除重复、无效和异常数据，保证数据质量。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将原始数据转换为适合模型训练的格式，如将分类变量转换为数值型变量。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特征提取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从用户行为数据中提取出有意义的特征，如用户访问频率、停留时间、转化率等。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数据预处理与特征提取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数据统计图表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利用柱状图、折线图等图表展示用户行为数据的统计结果。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通过热力图、散点图等展示用户行为数据的分布情况，帮助发现数据中的规律和趋势。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数据动态展示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利用动态图表展示用户行为数据的实时变化情况，以便及时调整运营策略。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用户行为数据可视化展示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基于路径分析的用户行为模型构建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https://d.book118.com/736020032205010101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2024-09-26T08:47:11.114</cp:lastPrinted>
  <dcterms:created xsi:type="dcterms:W3CDTF">2024-09-26T00:47:11Z</dcterms:created>
  <dcterms:modified xsi:type="dcterms:W3CDTF">2024-09-26T00:47:12Z</dcterms:modified>
</cp:coreProperties>
</file>