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E8BC51-A633-4D28-BAE5-EF3ECB917A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7CB571-C889-4651-9667-E73142473D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18AB18-D4DA-4781-A9DB-99752C6ECD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ACDCE5-8EC4-4C37-94CB-92EC9D429F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CAC60C-4F70-4121-B9B3-C527F3D729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176A22-E4B6-42E3-969E-CA68E08771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A2249A-8ADC-466D-B800-37E67E6954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E45E92-53E0-45AF-89DA-93670D6B49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2B0C94-8E27-4CAB-931B-5A50CA8ABE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AE2830-D552-4564-B070-AAFC6E7B79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7DBDCE-9DF8-4F62-89CD-C7A9360A57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6020114222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旅游行业2024年人员流动性管理方案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人员流动性现状及趋势分析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招聘策略优化与渠道拓展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培训体系建设及职业发展规划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薪酬福利政策调整与激励机制设计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企业文化塑造与内部沟通机制完善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离职管理策略制定及实施效果评估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人员流动性现状及趋势分析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高流动性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旅游行业人员流动性普遍较高，员工频繁跳槽、转行现象常见。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流动范围广泛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人员流动不仅限于行业内，还涉及跨行业、跨地区甚至跨国流动。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流动速度加快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随着互联网和信息技术的发展，旅游行业人员流动速度呈现加快趋势。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当前旅游行业人员流动性概况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影响因素及未来趋势预测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宏观经济因素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经济周期、政策调整等对旅游行业人员流动性产生重要影响。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个人因素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个人职业规划、家庭因素等也是影响人员流动的重要因素。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行业发展因素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旅游市场竞争激烈，行业创新、变革加速，推动人员流动。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未来趋势预测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预计旅游行业人员流动性将继续保持较高水平，同时流动范围和速度将进一步扩大。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人员流动性增加给企业管理带来诸多挑战，如招聘成本上升、员工忠诚度下降等。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机遇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合理的人员流动有助于企业优化人力资源配置，引入新鲜血液和创新思维。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应对策略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企业应制定科学的人员流动性管理方案，包括完善招聘流程、提高员工福利待遇、加强企业文化建设等，以应对挑战并把握机遇。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挑战与机遇并存局面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招聘策略优化与渠道拓展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根据旅游行业发展趋势和公司战略规划，明确招聘岗位、人数和任职要求。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明确招聘需求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分析人才供需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制定招聘计划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通过市场调研和数据分析，了解旅游行业人才供需状况，为制定招聘计划提供依据。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结合公司实际情况，制定详细的招聘计划，包括招聘时间、渠道、预算等。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制定针对性招聘计划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校园招聘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利用社交媒体平台发布招聘信息，扩大招聘范围。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社交媒体招聘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猎头公司合作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内部推荐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鼓励员工推荐优秀人才，提高招聘效率和质量。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与高校合作，开展校园招聘活动，吸引优秀毕业生加入。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与专业的猎头公司合作，寻找高端人才。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拓展多元化招聘渠道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4458" b="14458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积极打造健康、和谐的企业文化，增强员工归属感和凝聚力。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塑造良好企业文化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提供优厚福利待遇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关注员工成长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加强企业宣传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提供具有竞争力的薪资待遇和完善的福利体系，吸引优秀人才。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为员工提供良好的职业发展空间和培训机会，促进员工个人成长。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通过媒体、网络等多渠道宣传企业品牌形象和优势，提高企业在旅游行业的知名度和影响力。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提升雇主品牌形象和吸引力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培训体系建设及职业发展规划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在职培训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根据员工岗位需求，定期举办各类专业技能培训、管理培训等，提高员工的业务水平和综合素质。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外部培训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鼓励员工参加行业内的专业培训和研讨会，拓宽视野，学习先进的理念和方法。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入职培训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对新员工进行全面的入职培训，包括公司文化、行业知识、岗位职责等，确保员工能够快速融入工作环境。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完善培训体系，提高员工素质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晋升通道设计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根据公司战略和员工发展需求，设计清晰的晋升通道，包括管理通道、专业通道等，激发员工的晋升欲望。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绩效与晋升挂钩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建立科学的绩效考核体系，将绩效结果与晋升、薪酬等激励措施相结合，鼓励员工积极表现，实现个人和公司的共同发展。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职业规划指导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为员工提供个性化的职业规划指导，帮助员工了解自身优势和不足，制定合适的职业目标和发展计划。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制定职业发展规划，明确晋升通道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https://d.book118.com/736020114222010034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2024-09-04T08:00:28.393</cp:lastPrinted>
  <dcterms:created xsi:type="dcterms:W3CDTF">2024-09-04T00:00:28Z</dcterms:created>
  <dcterms:modified xsi:type="dcterms:W3CDTF">2024-09-04T00:00:30Z</dcterms:modified>
</cp:coreProperties>
</file>