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7C50C3-58E0-47EC-A703-02B291FD3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75A05-2A35-4095-9E68-3986FA2BE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D985A-F3E4-4BC2-8565-C042F93D6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5B1A51-4AF6-4686-878E-16F4FF9DD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8C1E78-2B01-474D-A9CC-2A9CC7B27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BE24B4-C45F-40F6-8A29-2F113CFC7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60D9FF-9E50-442F-8266-178C9D3FE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532F56-F10E-4867-B8A8-BDC2C7BC5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89F660-290C-40B4-BE7B-67B4AE6D9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EE153F-F8DE-4C00-B4FE-0CE14174C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D32E66-4E68-4FEC-8937-5BFB3CC5B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02015320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医院的营销策略分析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医院营销策略概述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医院营销策略分析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医院营销策略的执行与优化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随着医疗市场的不断发展，越来越多的医疗机构加入竞争，如何在激烈的竞争中脱颖而出，成为医院面临的重要问题。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随着社会经济的发展和人们健康意识的提高，患者对医疗服务的需求越来越多样化，医院需要更好地满足患者需求，提高患者满意度。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患者需求多样化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当前医疗市场竞争激烈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提升医疗服务质量和效率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通过了解患者需求和反馈，优化医疗服务流程和质量，提高患者满意度和忠诚度。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促进医院可持续发展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通过合理的营销策略，增加医院的收入和市场份额，为医院的可持续发展提供保障。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提高医院知名度和品牌形象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通过有效的营销策略，提高医院在市场中的知名度和品牌形象，吸引更多的患者前来就诊。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医院营销策略概述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医院营销是指医院通过各种手段和方式，向目标患者群体传递医院服务理念、品牌形象、医疗技术和优势，以吸引患者前来就诊，提高医院知名度和美誉度，促进医院业务增长的过程。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医院营销不仅包括对外的宣传和推广，还包括对内的管理和服务优化。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医院营销的定义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251" b="1225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066" r="506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医院营销的特点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目标群体明确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医院营销的目标群体是患者和潜在患者，需要根据不同群体的需求和特点制定相应的营销策略。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服务质量为核心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医院营销的核心是医疗服务的质量，只有提供优质的医疗服务，才能赢得患者的信任和口碑。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需要专业团队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医院营销需要专业的团队进行策划、执行和管理，团队成员需要具备医疗、市场、品牌等方面的专业知识和经验。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提高医疗服务质量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通过营销策略的反馈和评价，可以了解患者的需求和意见，从而改进医疗服务质量，提高患者的满意度。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提高医院知名度和美誉度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通过有效的营销策略，可以让更多的人了解和认识医院，提高医院的知名度和美誉度。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吸引患者就诊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通过营销策略的推广，可以吸引更多的患者前来就诊，增加医院的业务量。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医院营销的重要性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医院营销策略分析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明确医院的目标客户群体，如特定年龄段、性别、收入水平或健康需求的消费者。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竞争定位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服务定位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确定医院在市场中的竞争地位，如高端医疗、平价医疗或专业特色医疗。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根据目标客户群的需求，提供有针对性的医疗服务，如常规体检、特殊手术或康复治疗等。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塑造医院的专业、可靠和值得信赖的品牌形象，通过统一的视觉识别系统（VI）和宣传语等手段实现。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利用多种渠道进行品牌传播，如广告、公关活动、社交媒体和口碑营销等，提高医院的知名度和美誉度。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24" r="1252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持续关注患者反馈和舆情，及时处理负面信息，维护医院品牌的良好形象。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品牌维护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注重提高医疗服务的质量，包括医疗技术、医护人员的专业素养和患者的就医体验。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83" r="1083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不断推出新的服务项目和特色服务，满足患者不断变化的需求，提高市场竞争力。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服务创新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拓展服务渠道，如线上预约挂号、远程诊疗和移动医疗等，提供便捷的医疗服务。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服务渠道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服务营销策略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https://d.book118.com/736020153201010050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2024-09-16T03:29:33.156</cp:lastPrinted>
  <dcterms:created xsi:type="dcterms:W3CDTF">2024-09-15T19:29:33Z</dcterms:created>
  <dcterms:modified xsi:type="dcterms:W3CDTF">2024-09-15T19:29:35Z</dcterms:modified>
</cp:coreProperties>
</file>