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FB992-EC1E-48D6-BA5F-E7E84BE59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D1603-BD58-4D3C-BF69-5E684C28B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7079D-AA13-4A46-9047-FE09BA966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1358B-488D-4CA6-9076-0D3C75B63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955D5D-7219-4B8F-88E3-1E7889C4D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CC34D5-260E-48E6-AB08-F3FAA7588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B3F857-53E0-43C6-B9F8-981E287DD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37452-3CDC-4E75-8090-CEA528147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E06A8-58B5-4957-81C7-009898F55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C07E7-043F-4458-A7C7-10C22F66F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EA9CE-4F53-44FB-BFF3-A6CD1B036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20153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房地产行业中的市场营销策略和实施方法的培训与成功案例分享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产品差异化与创新策略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渠道拓展与多元化推广手段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价格策略与促销活动设计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品牌建设与口碑传播策略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市场营销策略概述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市场营销是通过一系列活动，包括市场调研、目标市场选择、产品开发、定价、促销和分销等，以满足顾客需求并实现组织目标的过程。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在竞争激烈的房地产市场中，有效的市场营销策略能够帮助企业识别并满足消费者需求，提升品牌知名度，促进销售，最终实现盈利目标。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当前房地产市场面临着政策调控、供需变化、消费者需求多样化等多重挑战。同时，互联网和大数据等技术的发展也为市场营销带来了新的机遇。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未来房地产市场将更加注重品质化、个性化和智能化发展。消费者对居住环境和社区服务的要求将不断提高，企业需要紧跟市场趋势，创新营销策略以满足消费者需求。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分销渠道选择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根据市场调研结果，确定具有潜力的目标市场，并进行细分以制定针对性的营销策略。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综合考虑成本、市场需求和竞争对手等因素，制定合理的定价策略以实现销售目标和盈利目标。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通过广告、公关、销售促进等手段，提高品牌知名度和项目曝光度，吸引潜在客户的关注。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通过收集和分析市场数据、竞争对手情报以及消费者反馈等信息，深入了解市场现状和未来趋势。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根据目标市场需求，进行产品规划和设计，打造符合消费者期望的房地产项目。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选择合适的销售渠道和合作伙伴，确保项目能够顺利推向市场并实现销售目标。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目标客户群体分析与定位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基于市场调研和数据分析，识别潜在客户群体，如首次购房者、改善型购房者、投资者等。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对不同客户群体进行特征描述，包括年龄、性别、职业、收入、教育水平、家庭结构等。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了解客户群体的购房需求和偏好，如户型、面积、地理位置、价格等。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目标客户群体识别及特征描述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通过市场调研、客户访谈、问卷调查等方式，深入了解客户的购房需求和痛点。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分析客户的购房决策过程，挖掘影响客户购房的关键因素。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利用大数据和人工智能技术，对客户数据进行挖掘和分析，发现潜在需求和趋势。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客户需求洞察与挖掘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根据不同客户群体的特征和需求，制定相应的定位策略，如针对首次购房者的“轻松上车”策略，针对改善型购房者的“品质生活”策略等。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确定目标客户群体的优先级，集中资源在最有潜力的客户群体上进行重点突破。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针对目标客户群体制定个性化的营销策略，提高营销效果和转化率。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产品差异化与创新策略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产品差异化概念及实施方法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在房地产行业中，产品差异化指的是通过设计、功能、服务等方面与竞争对手区分开来，为消费者提供独特且有吸引力的购房体验。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深入了解目标客户的需求和偏好，以及竞争对手的产品特点。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独特设计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在建筑风格、户型设计、景观规划等方面进行创新，打造与众不同的产品形象。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提供物业管理、社区活动、智能家居等增值服务，提升产品附加值。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绿色建筑与可持续发展。利用环保材料和技术，打造节能、低碳的居住环境。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设计理念一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设计理念二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设计理念三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智能科技与未来生活。集成智能家居系统，提供便捷、智能化的居住体验。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人文关怀与社区营造。关注居民的精神需求，构建有温度、有归属感的社区环境。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创新产品设计理念展示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该项目采用了极简主义建筑风格，强调线条的流畅和空间的通透性。同时，每户都配备了智能家居系统，实现了语音控制家电、远程监控等功能。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某知名房地产开发商在市中心打造了一个高端住宅项目，通过独特的设计和创新的产品策略，成功吸引了目标客户群体。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市场反响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该项目一经推出便受到市场的热烈追捧，销售额远超预期。客户对该项目的独特设计和智能化功能表示高度认可，愿意为其支付更高的价格。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成功案例分享：某楼盘独特设计赢得市场青睐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渠道拓展与多元化推广手段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https://d.book118.com/736020153231010050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2024-09-16T10:15:21.499</cp:lastPrinted>
  <dcterms:created xsi:type="dcterms:W3CDTF">2024-09-16T02:15:21Z</dcterms:created>
  <dcterms:modified xsi:type="dcterms:W3CDTF">2024-09-16T02:15:23Z</dcterms:modified>
</cp:coreProperties>
</file>