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34E49-F3E5-4AF4-B9F2-BB9C818F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81913-7841-4A75-912F-095743204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B2F48-A44F-432E-A654-3BFB2BB1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67C48-4067-4760-B39D-3C5BFC94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E7345-558F-497A-B0DF-F40EA5C5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29A52-E32F-420C-9F39-DB2618FE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437CB-F6B7-4A2B-AD40-EE9D61ABB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E8FB3-09A9-49B3-B7BD-3D741673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FE4D7-E00A-473A-A3AB-BCF5657E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8D00C-B9D0-4FC2-9084-C6BC2E97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D7FA3-D527-4555-A468-A547D84C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1104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科技成果鉴定评审专家的项目管理与执行能力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项目计划制定与进度管理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资源调配与优化能力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质量控制与成果评价体系建设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风险识别、应对策略及经验教训总结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他们需要具备深厚的学术背景、丰富的实践经验和敏锐的洞察力，以便准确评估项目的创新性、实用性和前景。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科技成果鉴定评审专家的职责还包括为项目提供宝贵的建议和指导，促进科技成果的转化和应用。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30" r="100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科技成果鉴定评审专家是科技项目评估的关键角色，负责对项目成果进行客观、公正、科学的评价。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科技成果鉴定评审项目的目标是确保科技项目的质量和水平，推动科技创新和进步。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通过对项目成果的严格评审，可以筛选出具有创新性和实用价值的科技成果，为科技发展和经济社会进步做出贡献。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549" b="2854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417" b="114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科技成果鉴定评审项目还有助于提高科研人员的积极性和创造性，促进科技资源的优化配置和高效利用。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26" b="1722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项目管理在科技成果鉴定评审过程中具有至关重要的作用，它涉及到项目的计划、组织、协调、控制和评价等方面。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通过有效的项目管理，可以确保科技成果鉴定评审工作的顺利进行，提高评审效率和质量。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良好的项目管理还能促进团队成员之间的沟通和协作，激发团队的创新和创造力，为科技项目的成功实施提供有力保障。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项目计划制定与进度管理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根据科技成果鉴定评审的需求，明确项目的目标、范围、时间、成本、质量等方面的要求。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880" r="268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根据项目目标，制定详细的项目计划，包括任务分解、资源分配、进度安排、风险管理等内容。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对项目计划进行可行性评估，确保计划的合理性和可行性，同时考虑潜在的风险和应对措施。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通过定期收集项目进度数据，对项目进度进行实时监控，确保项目按计划进行。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对监控过程中发现的进度偏差进行分析，找出原因并提出相应的解决措施。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分析进度偏差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根据进度偏差分析结果，对项目计划进行调整，包括重新分配资源、调整任务优先级、压缩工期等，以确保项目按时完成。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958" r="33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根据项目计划，识别出项目的关键节点，即对项目进度和成果具有重要影响的任务和活动。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针对关键节点可能出现的风险和问题，制定相应的应对措施，包括风险规避、减轻、转移和接受等策略。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对关键节点的进度和成果进行重点监控，确保关键节点的顺利完成，同时及时发现和解决问题，避免对项目造成重大影响。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监控关键节点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关键节点把控及风险评估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营造积极团队氛围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鼓励团队成员积极发表意见、提出建议，共同解决问题，形成相互信任、相互支持的团队氛围。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明确团队目标和角色分工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在项目初期，明确项目目标、任务分工和团队成员的角色定位，确保每个成员都能够理解自己的职责和期望成果。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建立定期沟通和汇报机制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通过定期会议、进度汇报等方式，保持团队成员之间的信息交流和共享，及时发现问题并协调解决。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建立高效团队协作机制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在表达自己的观点和意见时，注意语言清晰、准确，避免使用模糊或容易产生歧义的词汇。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非语言沟通方式的应用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除了语言沟通外，还可以通过肢体语言、面部表情等方式传递信息，增强沟通效果。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在沟通过程中，注重倾听他人的观点和意见，理解对方的立场和需求，避免误解和冲突。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有效沟通技巧和方法应用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https://d.book118.com/736021104004010044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2024-09-12T04:26:44.671</cp:lastPrinted>
  <dcterms:created xsi:type="dcterms:W3CDTF">2024-09-11T20:26:44Z</dcterms:created>
  <dcterms:modified xsi:type="dcterms:W3CDTF">2024-09-11T20:26:46Z</dcterms:modified>
</cp:coreProperties>
</file>