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EC6D9-B28F-402C-AB2D-F556CEFE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1EA9F-0829-4523-9829-6AB6373E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484BA-3FC4-4B26-A824-9B08CCE7B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34D6A-971B-4A59-9154-BF0916B87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53453F-AF0B-4BA9-9E11-F62FC41E1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5C83EF-EAFC-4FBA-81C2-92495788F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5C6BD-C43F-43B4-B8DD-9C265840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461EA-D205-4BEE-BFD8-9D9E86AF8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7BB1D-C5AA-42E3-872F-12861717B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99DE5-650C-41C3-B927-8653FEBB3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34ED7-DFD5-4F72-BDBC-F86701531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11251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计算机系统组成课件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计算机硬件系统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计算机软件系统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计算机安全系统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计算机硬件系统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中央处理器是计算机的核心部件，负责执行指令和处理数据。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中央处理器，也称为CPU，是计算机硬件系统的核心部分，负责执行计算机程序中的指令，处理和操作数据。CPU的性能决定了计算机的运行速度和处理能力。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99" r="1749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存储器是计算机中用于存储数据和程序的硬件设备。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存储器是计算机中用于存储数据和程序的硬件设备，分为内部存储器和外部存储器两类。内部存储器直接与CPU相连，速度快，但容量较小。外部存储器容量较大，可以长期保存数据和程序。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输入输出设备是用于输入和输出数据的硬件设备。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输入输出设备是用于与计算机进行交互的硬件设备，包括键盘、鼠标、显示器、打印机等。这些设备允许用户输入数据、命令和程序，以及显示输出结果。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总线与接口是连接计算机各部件的通信通道。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总线与接口是连接计算机各部件的通信通道，包括数据总线、地址总线和控制总线等。它们负责协调各部件之间的数据传输和通信，确保计算机正常、高效地运行。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总线与接口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计算机软件系统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是计算机中最基本的软件，负责管理和控制计算机的硬件和应用程序。它提供了文件管理、设备驱动、内存管理等功能。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用于将人类可读的源代码转化为计算机可执行的机器码。编译器和解释器是两种常见的语言处理软件。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语言处理软件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用于维护和管理计算机系统的各种工具，例如磁盘清理工具、系统优化工具等。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工具软件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用于存储、检索和管理大量数据。常见的数据库管理系统有MySQL、Oracle和SQL Server等。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数据库管理系统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系统软件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97" r="151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用于处理文档、电子表格和演示文稿等任务，例如Microsoft Office系列软件。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用于编辑、处理和创作图像和视频，例如Adobe Photoshop和Adobe Premiere Pro。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图像和视频处理软件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用于娱乐和休闲，例如Minecraft和Overwatch。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游戏软件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针对特定行业或领域开发的软件，例如工程设计软件、财务软件等。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专业软件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622" b="1262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使用关系模型来存储和管理数据，例如MySQL和Oracle。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关系型数据库管理系统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非关系型数据库管理系统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数据库设计和优化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数据库安全和维护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不使用关系模型，而是使用其他数据结构来存储和管理数据，例如MongoDB和Cassandra。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涉及数据库的结构设计、查询优化等方面的知识。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涉及数据库的安全措施、备份和恢复等方面的知识。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计算机网络系统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https://d.book118.com/736021125114010100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2024-09-24T12:47:22.959</cp:lastPrinted>
  <dcterms:created xsi:type="dcterms:W3CDTF">2024-09-24T04:47:22Z</dcterms:created>
  <dcterms:modified xsi:type="dcterms:W3CDTF">2024-09-24T04:47:25Z</dcterms:modified>
</cp:coreProperties>
</file>