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2D81D-C4BC-41F6-B4F5-02FFB52DD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98D0C-F6D3-4D27-9BE3-9AEF2E80C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6E835-969B-46D0-A827-68FA97607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B46BF-D416-4C34-8360-21464C0FC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B8F665-DAEE-4F04-BDA3-EA3168F76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0D25BD-A2DA-4099-B563-C6F3FA852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9ECDF6-C7F0-40C9-9E25-E23E81B4B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C5D2F2-3D74-4E81-A4D4-B4CA8B476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D4C74-7642-4C32-A013-C7E98EC29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B1266-FB0A-4CA1-91FB-3DEA4395E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21AC9-54B1-4F22-A74F-07FA1876B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2201422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大学生心理健康发展计划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心理健康发展计划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预期效果与评估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当前社会对大学生心理健康的关注度日益提高，心理健康问题已成为影响大学生全面发展的重要因素。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心理健康问题不仅影响大学生的学业成绩和人际关系，还可能对其未来的职业发展和家庭生活造成长期影响。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制定大学生心理健康发展计划，旨在提高大学生的心理素质和应对能力，促进其全面健康发展。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78" b="261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通过实施心理健康发展计划，帮助大学生树立正确的心理健康观念，增强心理素质，提高应对压力和挫折的能力。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培养大学生的自我认知、情绪调节、压力管理、人际沟通等方面的能力，促进其身心健康、全面发展。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目的与目标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大学生心理健康现状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大学生心理问题类型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706195" y="1383030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510796" y="1391507"/>
            <a:ext cx="1972913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620861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2276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学业压力问题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755288" y="2044732"/>
            <a:ext cx="1483930" cy="1058052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表现为持续的情绪低落、兴趣丧失、精力减退等症状。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951735" y="2122338"/>
            <a:ext cx="1483930" cy="902839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表现为学习焦虑、考试压力、成绩不理想等。</a:t>
            </a:r>
          </a:p>
        </p:txBody>
      </p:sp>
      <p:sp>
        <p:nvSpPr>
          <p:cNvPr id="49" name="Freeform 49"/>
          <p:cNvSpPr/>
          <p:nvPr/>
        </p:nvSpPr>
        <p:spPr>
          <a:xfrm>
            <a:off x="4303236" y="1457395"/>
            <a:ext cx="388033" cy="3880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7482437" y="1457395"/>
            <a:ext cx="422525" cy="422525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自我认同问题</a:t>
            </a:r>
          </a:p>
        </p:txBody>
      </p:sp>
      <p:sp>
        <p:nvSpPr>
          <p:cNvPr id="56" name="AutoShape 56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TextBox 57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表现为过度担忧、紧张不安、恐惧等情绪反应。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表现为社交恐惧、人际冲突、孤独感等。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表现为自我怀疑、自卑、自我价值感低等。</a:t>
            </a:r>
          </a:p>
        </p:txBody>
      </p:sp>
      <p:sp>
        <p:nvSpPr>
          <p:cNvPr id="60" name="Freeform 60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221195" y="2558712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自我认同困惑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221195" y="2928447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对未来规划、个人价值、人生意义等方面的迷茫。</a:t>
            </a:r>
          </a:p>
        </p:txBody>
      </p:sp>
      <p:cxnSp>
        <p:nvCxnSpPr>
          <p:cNvPr id="11" name="Connector 11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29278" y="316935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学业压力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9278" y="353909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大学课程难度高、考试频繁、竞争激烈等。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993796" y="2858559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993796" y="3228294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与同学、老师、家长之间的沟通不畅或冲突。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443964" y="185320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43964" y="222294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家庭环境、家庭教育方式、家庭关系等对个体心理的影响。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2443" y="988925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12443" y="1358659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社会压力、媒体影响、价值观多元化等对个体心理的影响。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大学生心理问题成因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大学生心理问题呈现普遍性，许多学生在不同程度上存在心理困扰。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心理问题普遍性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许多学生不愿意公开表达自己的心理问题，导致问题难以被发现和解决。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心理问题隐蔽性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大学生的心理问题多种多样，涉及情绪、行为、认知等多个方面。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心理问题多样性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部分大学生的心理问题较为严重，可能影响其正常的学习和生活。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心理问题严重性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大学生心理问题现状分析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心理健康发展计划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心理健康教育是大学生心理健康发展计划的重要组成部分，旨在提高大学生的心理素质和心理健康水平。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心理健康教育的内容包括心理健康教育课程、心理健康知识讲座、心理健康宣传活动等，帮助大学生了解心理健康知识，掌握心理调适的方法和技巧。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心理健康教育还可以通过心理测评、心理训练等方式，帮助大学生了解自己的心理状况，发现和解决潜在的心理问题。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717" r="15717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心理咨询与辅导的形式包括个别咨询、团体辅导、在线咨询等，帮助大学生解决各种心理问题，如情绪困扰、人际关系问题、学业压力等。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心理咨询与辅导还可以为大学生提供职业规划、生涯辅导等方面的支持和辅导，帮助大学生更好地规划自己的未来。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208" r="18208"/>
          <a:stretch>
            <a:fillRect/>
          </a:stretch>
        </p:blipFill>
        <p:spPr>
          <a:xfrm>
            <a:off x="6927891" y="1290438"/>
            <a:ext cx="4828525" cy="4828525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5396305" y="4914086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39437" y="5154753"/>
            <a:ext cx="610142" cy="610142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心理咨询与辅导是大学生心理健康发展计划的重要环节，旨在为大学生提供专业的心理支持和辅导。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心理咨询与辅导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https://d.book118.com/736022014224010100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2024-09-25T03:35:19.720</cp:lastPrinted>
  <dcterms:created xsi:type="dcterms:W3CDTF">2024-09-24T19:35:19Z</dcterms:created>
  <dcterms:modified xsi:type="dcterms:W3CDTF">2024-09-24T19:35:21Z</dcterms:modified>
</cp:coreProperties>
</file>