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72CB7-49E6-4090-8749-C4A811B0E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6A1BD-C91A-480D-874A-FCEB1186B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F5B2D-A21D-493B-A598-5F5E17092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DE68E-90C4-4453-9B7C-4018F2608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DBFF15-2E7A-4D24-A280-E195F12A2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655565-5CDB-4FAD-B14F-D77384621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7C7437-7191-478C-84CF-DA430321A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69D07B-BC42-4CC8-92E6-0FD99A57E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7FD0C-CB25-4932-BAE8-E66953203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459EF-148D-4A7E-AD43-B90DBD839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C4BF9-80BE-4ABC-BEBC-AA1C59FE7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2304104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个人风险管理\n## 1.个人风险管理的概念与重要性\n### 1.1个人风险管理的定义与目的\n### 1.2个人风险管理的重要性及原因\n### 1.3个人风险管理在生活中的应用案例\n## 2.个人风险识别与评估\n### 2.1个人风险的类型与识别方法\n### 2.2个人风险评估工具与技巧\n### 2.3个人风险评估结果的解释与应用\n## 3.个人风险规划与应对策略\n### 3.1个人风险规划的基本原则与方法\n### 3.2个人风险应对策略的制定与实施\n### 3.3个人风险应对策略的评估与调整\n## 4.个人风险保险与财务规划\n### 4.1个人风险保险的选择与购买\n### 4.2个人财务规划与风险管理\n### 4.3个人风险管理与其他金融工具的结合\n## 5.个人风险管理的实施与监控\n### 5.1个人风险管理计划的制定与执行\n### 5.2个人风险管理的监控与调整\n### 5.3个人风险管理的持续改进与学习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个人风险管理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个人风险管理的概念与重要性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个人风险管理的定义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通过识别、评估、规划和应对个人面临的风险，以实现个人目标的过程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提高个人在面对不确定性时的应对能力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降低潜在损失，保障个人生活质量和财产安全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个人风险管理的目的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提高个人对风险的认知程度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制定有效的风险应对策略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保障个人和家庭的安全、健康和财产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个人风险管理的定义与目的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个人风险管理的重要性及原因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个人风险管理的重要性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预防潜在损失，保障个人和家庭的生活质量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提高个人在面对风险时的应对能力，降低恐慌程度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有助于实现个人和家庭的财务目标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个人风险管理的原因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面临越来越多的风险，如疾病、意外事故、财产损失等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个人和家庭对风险承受能力有限，需要合理管理风险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社会保障体系不完善，需要个人采取措施应对风险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案例一：健康风险管理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通过定期体检、保持良好的生活习惯和健康饮食，预防疾病的发生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购买健康保险，减轻因疾病导致的财务负担</a:t>
                </a:r>
                <a:endParaRPr/>
              </a:p>
            </p:txBody>
          </p:sp>
          <p:sp>
            <p:nvSpPr>
              <p:cNvPr id="20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案例二：意外风险管理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学习安全知识，提高防范意外事故的能力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购买意外伤害保险，保障意外发生时的医疗费用和生活质量</a:t>
                </a:r>
                <a:endParaRPr/>
              </a:p>
            </p:txBody>
          </p:sp>
          <p:sp>
            <p:nvSpPr>
              <p:cNvPr id="20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案例三：财产损失风险管理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养成良好的财产安全习惯，防止盗窃、火灾等意外事故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购买家庭财产保险，弥补因意外事故导致的财产损失</a:t>
                </a:r>
                <a:endParaRPr/>
              </a:p>
            </p:txBody>
          </p:sp>
          <p:sp>
            <p:nvSpPr>
              <p:cNvPr id="21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个人风险管理在生活中的应用案例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个人风险识别与评估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个人风险的类型与识别方法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个人风险的类型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健康风险：疾病、意外伤害等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财产损失风险：盗窃、火灾、交通事故等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法律责任风险：侵权、合同违约等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职业风险：失业、职业伤害等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个人风险的识别方法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通过生活经验和社会常识识别风险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咨询专业人士的意见，如医生、律师等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阅读相关资料，了解不同风险的特点和预防措施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个人风险评估工具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风险矩阵：通过矩阵形式直观展示风险的大小和发生概率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风险评分表：通过评分表对风险进行量化评估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个人风险承受能力问卷：通过问卷了解个人对风险的承受能力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个人风险评估技巧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设定评估的时间和范围，如短期、长期风险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结合个人实际情况，如年龄、收入、家庭状况等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保持客观和公正，避免主观臆断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个人风险评估工具与技巧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个人风险评估结果的解释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风险评级：根据风险评分将风险分为不同等级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风险分布：分析各类风险在总体风险中的占比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风险趋势：分析风险随时间的变化趋势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个人风险评估结果的应用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制定个人风险管理计划，如购买保险、制定安全措施等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调整个人生活方式和财务规划，降低高风险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提高个人风险意识，提高应对能力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个人风险评估结果的解释与应用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个人风险规划与应对策略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个人风险规划的基本原则与方法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个人风险规划的基本原则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以人为本，保障个人和家庭的安全和健康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充分评估风险，制定切实可行的应对策略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定期审查和调整风险规划，保持其有效性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个人风险规划的方法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确定风险规划目标，如降低风险发生概率、减轻损失程度等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分析风险来源，了解风险的特点和影响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制定风险应对策略，如预防措施、保险规划等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https://d.book118.com/736023041044010053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个人风险管理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2024-09-19T22:57:53.975</cp:lastPrinted>
  <dcterms:created xsi:type="dcterms:W3CDTF">2024-09-19T14:57:53Z</dcterms:created>
  <dcterms:modified xsi:type="dcterms:W3CDTF">2024-09-19T14:57:55Z</dcterms:modified>
</cp:coreProperties>
</file>