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C10CA5-D7F2-4295-9D32-0795FBAA0C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90CD55-5E20-45FF-A2B0-0BC9740F06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A7D00B-5302-4E7F-B4CA-2075EC0D19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F55C34-DA29-431E-8960-83F2ED39D1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3FB7B5-0B62-4033-817F-B6FC689C62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7804E9-E239-475E-999D-65A92E2F4B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ED7015-48B0-4B42-A1C9-A29B5BB675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B1B848-890D-4E68-BC56-BD1494D3FE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7B01AF-EDA3-432E-A649-3F6CDF811D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87FEF6-F41B-4D07-94CA-DEA462A2BB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24953D-B272-4CAD-A62E-79010A8C8F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602410412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党小组创先争优活动小结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活动开展情况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成果展示与亮点分析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存在问题与不足剖析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对未来工作的展望与规划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结束语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通过创先争优活动，激发党员的学习热情，提高党员的政治觉悟、业务能力和综合素质。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提升党员素质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458" r="124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促进党组织建设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5000" r="25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服务人民群众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活动有助于加强党组织的凝聚力和战斗力，推动党组织建设向更高水平发展。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将创先争优活动与服务人民群众紧密结合，使党员在服务群众中彰显先锋模范作用。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创先争优活动意义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本次活动目标与期望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通过开展创先争优活动，使党小组在思想建设、组织建设、作风建设等方面取得显著成效。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期望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期望通过活动，培养一批优秀党员，树立一批先进典型，推动党小组工作再上新台阶。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8522661" y="2674162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6751011" y="3921937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4988886" y="5150662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AutoShape 12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活动时间、地点及参与人员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5222881" y="5436037"/>
            <a:ext cx="2541428" cy="490334"/>
            <a:chOff x="5222881" y="5436037"/>
            <a:chExt cx="2541428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222881" y="5436037"/>
              <a:ext cx="2541428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6971715" y="4184077"/>
            <a:ext cx="2541428" cy="490334"/>
            <a:chOff x="6971715" y="4184077"/>
            <a:chExt cx="2541428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6971715" y="4184077"/>
              <a:ext cx="2541428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地点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8736929" y="2936302"/>
            <a:ext cx="2541428" cy="490334"/>
            <a:chOff x="8736929" y="2936302"/>
            <a:chExt cx="2541428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8736929" y="2936302"/>
              <a:ext cx="2541428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参与人员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公司会议室及线上平台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全体党员及入党积极分子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XXXX年XX月XX日至XXXX年XX月XX日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活动开展情况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宣传动员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通过会议、通知等方式，向全体党员宣传活动的意义、目的和要求，提高参与积极性。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制定详细计划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明确活动的目标、时间、地点、参与人员等要素，制定详细的活动计划。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资源准备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提前准备好所需的场地、物资、设备等资源，确保活动的顺利进行。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前期准备工作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活动具体安排和实施过程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召开动员会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组织全体党员召开动员会，传达上级精神，明确活动要求，激发党员参与热情。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开展学习讨论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组织党员深入学习相关文件精神，围绕活动主题开展讨论，提高思想认识。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举办主题活动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结合实际情况，举办主题鲜明、形式多样的活动，如知识竞赛、演讲比赛等，增强活动的吸引力和实效性。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开展志愿服务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组织党员开展志愿服务活动，如帮扶困难群众、参与社区建设等，以实际行动践行党的宗旨。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对活动过程中产生的文字、图片、视频等资料进行整理归档，形成完整的活动记录。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整理活动资料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对活动的组织、实施过程进行总结，分析存在的问题和不足，提出改进意见和建议。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总结经验教训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通过问卷调查、座谈会等方式，收集党员和群众对活动的反馈意见，为今后的活动提供参考。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收集反馈意见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将活动的成果通过宣传栏、网站、微信公众号等途径进行宣传推广，扩大活动的影响力。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宣传推广成果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后期总结与反馈收集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成果展示与亮点分析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提高党员素质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通过创先争优活动，党员们的政治觉悟、业务能力和先锋模范作用得到了显著提升。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加强组织建设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活动促进了党小组的规范化建设，提高了党组织的凝聚力和战斗力。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推动中心工作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创先争优活动与中心工作紧密结合，有效促进了各项任务的完成。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活动中取得的突出成绩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某党小组在创新学习方式上取得了显著成效，通过组织党员开展线上学习、交流研讨等活动，提高了学习效果和党员参与度。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000" r="13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某党小组在服务群众方面表现突出，积极组织党员开展志愿服务活动，为群众办实事、解难题，赢得了群众的好评和信任。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8250" r="182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在活动中，各党小组之间积极分享经验、交流做法，相互学习、相互促进，形成了良好的互动氛围。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经验交流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典型案例分享及经验交流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https://d.book118.com/736024104120010040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2024-09-06T21:41:56.475</cp:lastPrinted>
  <dcterms:created xsi:type="dcterms:W3CDTF">2024-09-06T13:41:56Z</dcterms:created>
  <dcterms:modified xsi:type="dcterms:W3CDTF">2024-09-06T13:41:58Z</dcterms:modified>
</cp:coreProperties>
</file>