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68EE9-36D8-4CAC-8A3E-DEBB4A90B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D00DA-7633-4BB6-9FF7-61A2232D7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7E950-4152-4907-B8F9-8CDCF8D2A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9B731-56B8-42C3-8CB6-FCA28E469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D632E-267E-4B3D-8050-3D0268626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C80C0-01F4-4165-8D9E-372D86807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EFA244-7168-4E06-9764-676362B04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95E8F-5D84-4471-9D0C-C040C3AA2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DD0CC-C520-4F4B-ACC4-1EC88B998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6CE51-0389-4A58-BC25-0E5B7CCB9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FEAEC-3909-42C4-ADA5-E58F7B2EB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5005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校园防暴安全培训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防暴安全知识普及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校园防暴安全措施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防暴安全演练与模拟演练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通过本次培训，旨在提高参与者对校园防暴的认识和应对能力，减少校园暴力的发生，保护师生的安全和权益。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近年来，校园暴力事件屡见不鲜，不仅给受害者带来严重的伤害，也影响了学校的正常秩序和社会的和谐稳定。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培训对象：学校管理人员、教师、辅导员、安保人员等。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696" b="569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校园暴力的定义及类型；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75" b="877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068" b="120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校园暴力对师生的影响和危害；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08" b="1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校园暴力预防措施和方法；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应对校园暴力的策略和技巧；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紧急情况下的处置和报告程序。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校园安全现状分析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649" b="96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33" b="56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433" b="94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校园暴力事件频发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故意伤害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在校园内或校园周边，学生之间相互打架、斗殴，造成身体伤害甚至重伤。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欺凌现象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部分学生由于年龄、性格等原因，对其他同学进行言语、精神甚至身体上的欺凌，影响受害者的心理健康。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危险品带入校园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部分学生将管制刀具、枪支等危险品带入校园，增加了校园暴力的风险。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教职工安全责任不明确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部分学校对于教职工的安全责任没有明确规定，导致安全问题出现时互相推诿。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家长对校园安全重视不足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部分家长对校园安全问题重视不足，未能及时与学校沟通，共同维护学生安全。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学生安全意识淡薄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部分学生缺乏自我保护意识，对于潜在的安全风险缺乏敏感度。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校园安全意识薄弱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安全检查不严格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部分学校对于校园安全设施、设备的安全检查不够严格，存在安全隐患。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安全管理制度不健全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部分学校缺乏完善的安全管理制度，责任不明确，操作流程不规范。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安全教育不到位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部分学校对于学生的安全教育流于形式，未能真正落实到实处。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校园安全管理制度不完善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防暴安全知识普及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校园暴力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校园暴力是指在校内外发生的，可能造成受害者身体、心理、性等方面伤害的一种攻击性行为，它的常见表现形式包括身体暴力、情感暴力、性暴力和欺凌等。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校园防暴安全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校园防暴安全是指学校通过采取一系列措施，预防和应对校园暴力事件，保障师生的人身安全和财产安全，维护校园秩序和稳定。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防暴安全基本概念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https://d.book118.com/736025005100010041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2024-09-08T04:46:53.979</cp:lastPrinted>
  <dcterms:created xsi:type="dcterms:W3CDTF">2024-09-07T20:46:54Z</dcterms:created>
  <dcterms:modified xsi:type="dcterms:W3CDTF">2024-09-07T20:46:56Z</dcterms:modified>
</cp:coreProperties>
</file>