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9F3A7-30DC-4686-920F-E77B0F2BF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472C6-A5EE-4137-A871-7AE2FD656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30BCC-953A-4ECE-904C-412ECDDDD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F1BE4-C86A-4798-A4E5-2CA526F6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1DDC2A-6C99-489E-8797-36AECD63C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CB1CC3-10FC-42DC-9BC4-777B3AB99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B2125-9B02-4F34-841B-D9E3ED92A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32091-792E-46BC-B046-AB8689F3E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E617B-61BC-443B-A087-752346FF4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77D47-49A9-4A83-82CD-407F5912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3D7DF-841F-4CBA-8127-D04FFFE48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320" r:id="rId2"/>
    <p:sldLayoutId id="2147489321" r:id="rId3"/>
    <p:sldLayoutId id="2147489322" r:id="rId4"/>
    <p:sldLayoutId id="2147489323" r:id="rId5"/>
    <p:sldLayoutId id="2147489324" r:id="rId6"/>
    <p:sldLayoutId id="2147489325" r:id="rId7"/>
    <p:sldLayoutId id="2147489326" r:id="rId8"/>
    <p:sldLayoutId id="2147489327" r:id="rId9"/>
    <p:sldLayoutId id="2147489328" r:id="rId10"/>
    <p:sldLayoutId id="214748932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26" Type="http://schemas.openxmlformats.org/officeDocument/2006/relationships/tags" Target="../tags/tag135.xml" /><Relationship Id="rId27" Type="http://schemas.openxmlformats.org/officeDocument/2006/relationships/tags" Target="../tags/tag136.xml" /><Relationship Id="rId28" Type="http://schemas.openxmlformats.org/officeDocument/2006/relationships/tags" Target="../tags/tag137.xml" /><Relationship Id="rId29" Type="http://schemas.openxmlformats.org/officeDocument/2006/relationships/tags" Target="../tags/tag138.xml" /><Relationship Id="rId3" Type="http://schemas.openxmlformats.org/officeDocument/2006/relationships/tags" Target="../tags/tag112.xml" /><Relationship Id="rId30" Type="http://schemas.openxmlformats.org/officeDocument/2006/relationships/tags" Target="../tags/tag139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22" Type="http://schemas.openxmlformats.org/officeDocument/2006/relationships/tags" Target="../tags/tag268.xml" /><Relationship Id="rId23" Type="http://schemas.openxmlformats.org/officeDocument/2006/relationships/tags" Target="../tags/tag269.xml" /><Relationship Id="rId24" Type="http://schemas.openxmlformats.org/officeDocument/2006/relationships/tags" Target="../tags/tag270.xml" /><Relationship Id="rId25" Type="http://schemas.openxmlformats.org/officeDocument/2006/relationships/tags" Target="../tags/tag271.xml" /><Relationship Id="rId26" Type="http://schemas.openxmlformats.org/officeDocument/2006/relationships/tags" Target="../tags/tag272.xml" /><Relationship Id="rId27" Type="http://schemas.openxmlformats.org/officeDocument/2006/relationships/tags" Target="../tags/tag273.xml" /><Relationship Id="rId28" Type="http://schemas.openxmlformats.org/officeDocument/2006/relationships/tags" Target="../tags/tag274.xml" /><Relationship Id="rId29" Type="http://schemas.openxmlformats.org/officeDocument/2006/relationships/tags" Target="../tags/tag275.xml" /><Relationship Id="rId3" Type="http://schemas.openxmlformats.org/officeDocument/2006/relationships/tags" Target="../tags/tag249.xml" /><Relationship Id="rId30" Type="http://schemas.openxmlformats.org/officeDocument/2006/relationships/tags" Target="../tags/tag276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5042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计划书委托方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计划书委托方的背景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计划书委托方的需求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计划书委托方的资源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计划书委托方的风险评估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计划书委托方的未来发展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计划书委托方的合作方式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计划书委托方的背景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成立时间与地点</a:t>
            </a:r>
            <a:endParaRPr lang="zh-CN" altLang="en-US"/>
          </a:p>
        </p:txBody>
      </p:sp>
      <p:sp>
        <p:nvSpPr>
          <p:cNvPr id="1048894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896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898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0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2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4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1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1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成立时间：XXXX年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发展历程：经过多年的发展，计划书委托方已经成为业内领先的机构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成立背景：基于市场需求和行业趋势，计划书委托方应运而生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成立地点：XX市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主营业务</a:t>
            </a:r>
            <a:endParaRPr lang="zh-CN" altLang="en-US"/>
          </a:p>
        </p:txBody>
      </p:sp>
      <p:sp>
        <p:nvSpPr>
          <p:cNvPr id="1048972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委托方的主营业务是什么？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委托方的业务历史和发展情况如何？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委托方的业务规模和市场份额有多大？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委托方的业务优势和核心竞争力是什么？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经营状况</a:t>
            </a:r>
            <a:endParaRPr lang="zh-CN" altLang="en-US"/>
          </a:p>
        </p:txBody>
      </p:sp>
      <p:sp>
        <p:nvSpPr>
          <p:cNvPr id="10490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6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委托方的历史和背景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委托方的经营项目和业务范围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8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委托方的财务状况和经营业绩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0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委托方在行业中的地位和影响力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行业地位</a:t>
            </a:r>
            <a:endParaRPr lang="zh-CN" altLang="en-US"/>
          </a:p>
        </p:txBody>
      </p:sp>
      <p:sp>
        <p:nvSpPr>
          <p:cNvPr id="10490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委托方在行业中的排名和地位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委托方在行业中的知名度和影响力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委托方在行业中的发展前景和趋势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委托方的市场份额和竞争优势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计划书委托方的需求</a:t>
            </a:r>
            <a:endParaRPr lang="zh-CN" altLang="en-US"/>
          </a:p>
        </p:txBody>
      </p:sp>
      <p:sp>
        <p:nvSpPr>
          <p:cNvPr id="104914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委托目的</a:t>
            </a:r>
            <a:endParaRPr lang="zh-CN" altLang="en-US"/>
          </a:p>
        </p:txBody>
      </p:sp>
      <p:sp>
        <p:nvSpPr>
          <p:cNvPr id="1049182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计划书委托方的期望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2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委托方对计划书的要求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确定实施方案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4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明确项目目标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委托内容</a:t>
            </a:r>
            <a:endParaRPr lang="zh-CN" altLang="en-US"/>
          </a:p>
        </p:txBody>
      </p:sp>
      <p:sp>
        <p:nvSpPr>
          <p:cNvPr id="104924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委托方需要关注项目预算和成本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委托方需要确定项目成果的验收标准和评估方法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委托方需要了解项目背景和目标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委托方需要明确项目计划和时间安排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委托要求</a:t>
            </a:r>
            <a:endParaRPr lang="zh-CN" altLang="en-US"/>
          </a:p>
        </p:txBody>
      </p:sp>
      <p:sp>
        <p:nvSpPr>
          <p:cNvPr id="1049302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委托方需要明确的目标和期望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委托方需要计划书具有可行性和可操作性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委托方需要计划书符合其预算和资源限制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委托方需要计划书能够满足其时间要求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委托期限</a:t>
            </a:r>
            <a:endParaRPr lang="zh-CN" altLang="en-US"/>
          </a:p>
        </p:txBody>
      </p:sp>
      <p:sp>
        <p:nvSpPr>
          <p:cNvPr id="10493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短期需求：委托方希望在短期内完成计划书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长期需求：委托方希望长期合作，定期更新计划书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特定时间需求：委托方需要在特定时间内完成计划书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中期需求：委托方希望在一定期限内完成计划书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计划书委托方的资源</a:t>
            </a:r>
            <a:endParaRPr lang="zh-CN" altLang="en-US"/>
          </a:p>
        </p:txBody>
      </p:sp>
      <p:sp>
        <p:nvSpPr>
          <p:cNvPr id="10494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人力资源</a:t>
            </a:r>
            <a:endParaRPr lang="zh-CN" altLang="en-US"/>
          </a:p>
        </p:txBody>
      </p:sp>
      <p:sp>
        <p:nvSpPr>
          <p:cNvPr id="1049454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人员管理：委托方注重人员管理，通过有效的培训和激励机制，提高员工的工作积极性和工作效率。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人员数量：计划书委托方拥有一定数量的人员，具备完成项目所需的人力资源。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人员素质：委托方拥有一支高素质、经验丰富的团队，具备丰富的行业经验和专业技能。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人员协调：委托方具备协调和管理不同部门和团队的能力，能够保证项目的高效推进和顺利完成。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物力资源</a:t>
            </a:r>
            <a:endParaRPr lang="zh-CN" altLang="en-US"/>
          </a:p>
        </p:txBody>
      </p:sp>
      <p:sp>
        <p:nvSpPr>
          <p:cNvPr id="1049520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22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24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26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28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3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3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4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4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4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4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4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6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拥有哪些设备和工具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设备和工具的更新和升级计划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设备和工具的使用和维护情况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设备和工具的数量和品质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财力资源</a:t>
            </a:r>
            <a:endParaRPr lang="zh-CN" altLang="en-US"/>
          </a:p>
        </p:txBody>
      </p:sp>
      <p:sp>
        <p:nvSpPr>
          <p:cNvPr id="1049598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0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0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资金规模：计划书委托方的注册资本、资产总额等财务数据。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6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资金来源：委托方的融资渠道、资金筹措能力及资金运用情况。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2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财务状况：委托方的资产负债表、利润表和现金流量表等财务报表，以及财务指标的分析。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8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投资计划：委托方在项目中的投资额、投资方式、资金使用计划等。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https://d.book118.com/736025042022010031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计划书委托方</vt:lpstr>
      <vt:lpstr>目录</vt:lpstr>
      <vt:lpstr>计划书委托方的背景</vt:lpstr>
      <vt:lpstr>成立时间与地点</vt:lpstr>
      <vt:lpstr>主营业务</vt:lpstr>
      <vt:lpstr>经营状况</vt:lpstr>
      <vt:lpstr>行业地位</vt:lpstr>
      <vt:lpstr>计划书委托方的需求</vt:lpstr>
      <vt:lpstr>委托目的</vt:lpstr>
      <vt:lpstr>委托内容</vt:lpstr>
      <vt:lpstr>委托要求</vt:lpstr>
      <vt:lpstr>委托期限</vt:lpstr>
      <vt:lpstr>计划书委托方的资源</vt:lpstr>
      <vt:lpstr>人力资源</vt:lpstr>
      <vt:lpstr>物力资源</vt:lpstr>
      <vt:lpstr>财力资源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2024-08-29T12:13:26.210</cp:lastPrinted>
  <dcterms:created xsi:type="dcterms:W3CDTF">2024-08-29T04:13:26Z</dcterms:created>
  <dcterms:modified xsi:type="dcterms:W3CDTF">2024-08-29T04:13:29Z</dcterms:modified>
</cp:coreProperties>
</file>