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F0B7EB-BCCE-4771-B6F2-D0D5CA582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507099-ED20-4AFD-97E2-5E5140815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EC03AD-FBFB-4BA6-B81B-30E3F275B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00F62D-B9BA-4A08-BBF3-8B528E04E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21E794-0A41-489E-AFC5-499705DE4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47C064-2BD4-4EB9-8C59-F862E4F9A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F05101-AA39-4952-85E9-9D1548901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1F98C0-9E69-4699-9DAF-80446315F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5E403F-72BF-40F9-ABE3-A42FCD867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12E140-4A93-4B4B-B868-5C3DA7696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B11870-6D63-44D9-AE7E-5B91438FB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02522502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安全管理办法的安全管理与案例分析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安全管理核心内容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案例分析：成功实施安全管理办法的企业实践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833" r="11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安全管理办法是企业或组织为保障生产经营活动的安全，预防和减少事故，保护员工生命财产安全而制定的一系列规章制度和管理措施。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随着社会的快速发展和企业竞争的加剧，安全管理问题越来越受到重视。各类事故频发，给企业和员工带来了巨大的损失，因此，建立健全的安全管理办法显得尤为重要。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2722" b="2722"/>
          <a:stretch>
            <a:fillRect/>
          </a:stretch>
        </p:blipFill>
        <p:spPr>
          <a:xfrm>
            <a:off x="161995" y="1165346"/>
            <a:ext cx="4300144" cy="5733524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保障员工生命财产安全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通过实施安全管理办法，可以最大限度地预防和减少事故，保障员工的生命安全和财产安全。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促进企业稳定发展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安全是企业稳定发展的基础。建立健全的安全管理办法，有助于企业形成良好的安全文化，提高员工安全意识，从而保障企业的长期稳定发展。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提升企业社会形象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企业作为社会的一份子，其安全管理水平的高低直接关系到企业的社会形象。实施有效的安全管理办法，可以提升企业的社会形象，增强公众对企业的信任度。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安全管理办法的重要性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安全管理办法适用于所有企业和组织，特别是涉及高风险行业和领域的企业，如化工、矿山、建筑施工等。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安全管理办法适用于企业内的所有员工，包括管理层、技术人员、操作人员等。每个员工都应严格遵守安全管理办法，履行相应的安全职责。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安全管理核心内容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安全责任制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安全责任制的定义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明确各级管理人员和员工在安全生产中应负的责任，建立完善的安全责任体系。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安全责任制的实施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通过制定安全生产责任书、签订安全责任状等方式，将安全责任落实到具体岗位和人员。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安全责任制的监督与考核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定期对各级管理人员和员工的安全责任履行情况进行监督和考核，确保安全责任制的有效执行。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安全培训与教育的形式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包括入职培训、在岗培训、专题培训等多种形式，确保员工全面掌握所需的安全知识和技能。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安全培训与教育的实施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制定详细的安全培训计划和教育方案，采用多种教学方法和手段，确保培训效果达到预期目标。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安全培训与教育的重要性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提高员工的安全意识和安全技能，减少事故发生的可能性。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安全培训与教育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安全评估的方法和步骤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采用定性和定量评估方法，对安全管理体系的完整性、有效性进行评估，提出改进建议。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安全检查的目的和内容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发现潜在的安全隐患和危险源，及时采取措施予以消除或控制。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安全检查的方式和频率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包括定期巡查、专项检查、季节性检查等多种方式，根据风险等级和实际情况确定检查频率。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安全检查与评估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针对可能发生的突发事件，制定相应的应急预案，并定期组织演练，提高应对能力。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应急预案的制定和演练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明确应急响应的流程和责任人，采取必要的应急措施，减轻事故造成的损失和影响。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应急响应的流程和措施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建立应急资源库，储备必要的应急物资和装备，确保在紧急情况下能够及时调配使用。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应急资源的储备和调配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应急预案与响应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案例分析：成功实施安全管理办法的企业实践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https://d.book118.com/736025225022010042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2024-09-09T09:26:14.842</cp:lastPrinted>
  <dcterms:created xsi:type="dcterms:W3CDTF">2024-09-09T01:26:14Z</dcterms:created>
  <dcterms:modified xsi:type="dcterms:W3CDTF">2024-09-09T01:26:17Z</dcterms:modified>
</cp:coreProperties>
</file>