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84EF5C-FC4D-4DEA-A2E3-E7F536E35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4490A-334F-4F8D-A93C-3AFC840B9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B85EE6-9FAE-4ABF-A388-21409669E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E88CBD-1828-4DB3-A84A-BAEEC568F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34BDF6-6E95-47DE-96D2-2E3DE8C7A4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59B849-A3CB-4F65-BC1A-7A4B86A18E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F1342A-D4B2-439C-B12F-6958102A13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496E56-6ED7-4E1C-8729-C19A292479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9E826C-260D-4FBF-ACC0-826F249FED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50660-525A-44E8-BCA0-BA808F48C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85DA7-446C-487F-8822-22E075493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030044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虚拟仿真教育与培训</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汇报时间：2024-01-23</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虚拟仿真技术概述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虚拟仿真在教育领域应用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虚拟仿真在培训领域应用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虚拟仿真教育与培训优势分析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虚拟仿真教育与培训实施策略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虚拟仿真教育与培训挑战及解决方案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虚拟仿真技术概述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虚拟仿真技术是一种基于计算机技术和图形图像技术构建虚拟环境，模拟真实世界中的物理现象、过程和行为的技术。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虚拟仿真技术经历了从简单模拟到复杂交互、从单一领域应用到多学科交叉融合的发展历程。随着计算机技术和图形图像技术的不断进步，虚拟仿真技术的逼真度和交互性不断提高，应用领域也不断扩展。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技术原理</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虚拟仿真技术通过计算机生成三维图形图像、声音、触觉等多媒体信息，构建一个与真实世界相似的虚拟环境。用户可以通过各种交互设备与该环境进行互动，获得身临其境的感受和体验。</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虚拟仿真技术具有沉浸性、交互性、多感知性、自主性等特点。其中，沉浸性是指用户能够全身心地投入到虚拟环境中，获得与真实世界相似的感受；交互性是指用户可以与虚拟环境中的对象进行互动，改变其状态或行为；多感知性是指虚拟仿真技术能够模拟多种感官信息，如视觉、听觉、触觉等；自主性是指虚拟环境中的对象能够根据物理规则和用户行为自主地进行运动和变化。</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用领域：虚拟仿真技术已经广泛应用于教育、培训、医疗、军事、娱乐等领域。在教育领域，虚拟仿真技术可以模拟各种实验环境和操作过程，为学生提供更加直观、生动的实践机会；在培训领域，虚拟仿真技术可以模拟各种工作场景和操作流程，提高培训效率和效果；在医疗领域，虚拟仿真技术可以模拟手术操作和疾病治疗过程，为医生提供更加真实、安全的实践环境；在军事领域，虚拟仿真技术可以模拟战场环境和作战过程，提高军事训练和作战指挥的效率和准确性；在娱乐领域，虚拟仿真技术可以为用户提供更加逼真、沉浸的游戏体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现状：目前，虚拟仿真技术已经取得了长足的进步和发展。随着计算机技术和图形图像技术的不断进步和创新，虚拟仿真技术的逼真度和交互性不断提高。同时，随着5G、云计算、大数据等新技术的不断涌现和应用，虚拟仿真技术的应用场景和范围也不断扩展和深化。未来，随着技术的不断进步和应用需求的不断提高，虚拟仿真技术将会在教育、培训等领域发挥更加重要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虚拟仿真在教育领域应用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通过虚拟仿真技术，教师可以在课堂上展示三维立体的模型，使学生更加直观地理解复杂的概念和原理。</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3D模型展示</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学生可以通过虚拟仿真技术与教学内容进行互动，例如操作虚拟实验仪器、观察虚拟现象等，提高学习兴趣和参与度。</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互动式学习</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教师可以利用虚拟仿真技术创建各种情景，让学生在模拟的环境中学习和解决问题，培养其应对实际问题的能力。</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情景模拟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课堂教学辅助工具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实验操作模拟训练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实验过程模拟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通过虚拟仿真技术，学生可以模拟进行实验操作的整个过程，包括实验准备、操作步骤、数据记录等，达到真实实验的效果。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安全保障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虚拟仿真实验可以避免真实实验中可能出现的危险和意外，保障学生的安全。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成本节约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虚拟仿真实验无需消耗真实的实验材料和设备，可以大大节约实验成本。</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历史场景还原</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通过虚拟仿真技术，可以还原历史时期的场景和人物，让学生身临其境地感受历史文化的魅力。</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文化遗产展示</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利用虚拟仿真技术，可以将文化遗产以数字化的形式展示出来，方便学生进行学习和欣赏。</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语言学习环境</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虚拟仿真技术还可以模拟出各种语言学习环境，帮助学生提高语言学习效率和口语表达能力。</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场景还原与历史文化体验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虚拟仿真在培训领域应用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通过虚拟仿真技术，可以模拟出各种真实的工作场景，使学员能够在虚拟环境中进行实践操作，提高技能水平。</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模拟真实工作场景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根据学员的学习进度和能力水平，虚拟仿真系统可以为其定制个性化的学习路径，使培训更加高效。</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个性化学习路径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系统能够实时记录学员的操作过程，并给予及时反馈和评估，帮助学员了解自己的不足之处，以便进行针对性的改进。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实时反馈与评估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职业技能培训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虚拟仿真技术可以避免实地培训所需的高昂成本，如场地租赁、设备购置等，从而为企业节省大量资金。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降低培训成本</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虚拟仿真系统可以模拟出各种复杂的工作环境，使员工在短时间内掌握所需技能，提高培训效率。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提高培训效率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通过虚拟仿真技术，员工可以在模拟的团队协作环境中进行实践操作，从而培养团队协作意识和能力。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增强员工团队协作能力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企业内部员工培训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虚拟仿真技术可以模拟出各种突发事件场景，如火灾、地震等，使参与者在虚拟环境中进行应急演练，提高应对突发事件的能力。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模拟突发事件场景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通过虚拟仿真技术进行应急演练，可以避免实地演练可能带来的安全风险，保障参与者的安全。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提高演练安全性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虚拟仿真系统可以实时记录并展示演练过程中的各种数据，为指挥人员提供全面的信息支持，提高决策效率。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实现演练数据可视化</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公共安全应急演练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https://d.book118.com/736030044011010050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2024-09-15T03:42:16.228</cp:lastPrinted>
  <dcterms:created xsi:type="dcterms:W3CDTF">2024-09-14T19:42:16Z</dcterms:created>
  <dcterms:modified xsi:type="dcterms:W3CDTF">2024-09-14T19:42:18Z</dcterms:modified>
</cp:coreProperties>
</file>