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D7A49-925E-4628-8006-3EF7C31C0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EC1AA-9506-409D-92F6-54262A091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1C31-6C1E-429D-8F28-FA2AD19A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DE780-39EB-48F0-A656-6044D6E5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426C5-5FE2-48C7-A50F-75B23994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BD429-3323-4D28-A2FB-6999E4A4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8E16F-4D20-4510-9AB1-F93B333C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C4717-A82B-475C-90C2-3DDD59FA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2BDB8-5142-4996-A0CF-699B2EA7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45558-AD5F-44BA-BDCD-E0588D550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C2AAF-5A22-40B9-80D7-E84423CB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3120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财务管理制度与固定资产管理的关联与支持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财务管理制度与固定资产管理的关联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财务管理制度对固定资产管理的具体支持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固定资产管理对财务管理制度的具体支持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财务管理制度与固定资产管理的发展趋势与展望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财务管理制度的定义与目标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财务管理制度是企业为了规范财务行为、提高财务管理效率而制定的制度，包括财务核算、财务分析、财务控制等方面的规定。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财务管理制度的目标是确保企业财务活动的合法性、合规性、真实性和透明性，提高企业的经济效益和价值创造能力。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规范企业财务行为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支持企业战略发展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财务管理制度能够明确财务岗位职责和权限，优化财务工作流程，提高财务管理效率。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财务管理制度能够为企业战略发展提供有力支持，通过财务分析、财务控制等手段，为企业决策提供依据，推动企业实现战略目标。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财务管理制度能够规范企业的财务行为，确保企业按照法律法规和会计准则进行财务活动，降低财务风险。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框架：财务管理制度的框架一般包括总则、财务组织与岗位职责、会计核算制度、全面预算管理制度、资金管理制度、资产管理制度、成本费用管理制度、财务报告与分析制度、税务管理制度等方面的内容。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财务管理制度的框架与内容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财务管理制度的框架与内容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财务管理制度的具体内容包括但不限于以下几个方面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明确企业财务部门的组织架构、岗位职责和权限。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规范企业的会计核算方法和标准，确保会计信息真实、准确和完整。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财务组织与岗位职责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会计核算制度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制定企业的全面预算管理流程和方法，对企业的财务活动进行全面规划和控制。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规范企业的资金筹集、使用和管理，确保企业资金安全和有效利用。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明确企业的资产分类和管理要求，对企业的固定资产、无形资产等进行有效管理和监控。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财务管理制度的框架与内容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制定企业的成本费用核算和控制方法，降低企业成本和提高经济效益。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财务报告与分析制度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规定企业的财务报告编制方法和分析要求，为企业决策提供依据。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税务管理制度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规范企业的税务管理流程和方法，确保企业依法纳税和降低税务风险。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财务管理制度的框架与内容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固定资产是指企业使用期限超过一年的房屋、建筑物、机器、机械、运输工具以及其他与生产、经营有关的设备、器具、工具等。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根据不同的分类标准，固定资产可以分为不同的类型，如按使用情况可分为在用、未使用、租出、出租等，按产权可分为自有和租入等。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主要包括固定资产的购置、验收、保养、维修、折旧、盘点、报废等全过程的管理。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确保固定资产的安全、完整，提高固定资产的使用效率，降低企业运营成本，实现企业的可持续发展。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固定资产管理的内容与目标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实行统一管理，分级负责的原则，建立健全各项管理制度，加强监督和考核。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固定资产管理原则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采用现代化的信息技术手段，建立固定资产管理信息系统，实现信息化、动态化管理，同时加强内部审计和监督，确保管理工作的有效性。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财务管理制度与固定资产管理的关联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https://d.book118.com/736031200223010051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2024-09-17T21:27:19.042</cp:lastPrinted>
  <dcterms:created xsi:type="dcterms:W3CDTF">2024-09-17T13:27:19Z</dcterms:created>
  <dcterms:modified xsi:type="dcterms:W3CDTF">2024-09-17T13:27:21Z</dcterms:modified>
</cp:coreProperties>
</file>