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AC1EB-6B45-4518-9FB2-A00DF4FF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C1D2A-7C44-425D-A9DB-1AB1317A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15926-D8EB-4421-AD3D-3D6D1C31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BBF45-EEF0-4F54-8045-0974E147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26E64-4888-4F86-B208-1B4B2619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FBBDC-73DB-4A1B-9A38-7CE13F09D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9704D-A7AC-4BFC-8C52-0E1A8F490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11829-4A6E-4292-B167-C67245AC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64310-4958-445F-A92A-AF54F8C0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57138-AD23-41F1-ACC4-F696991B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6D206-75E0-45CF-BB97-F0F9F040E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3222115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商户消防安全培训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商户消防安全责任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火灾应急处理和疏散逃生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消防安全培训和宣传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消防安全检查和评估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了解火灾的起因和分类是预防和控制火灾的基础。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火灾通常由人为因素、自然因素或设备故障引起。根据不同的物质燃烧特性，火灾可以分为A、B、C、D、E五类。不同类型的火灾需要采用不同的灭火方法和消防器材。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13" r="234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火灾的起因和分类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掌握灭火器的种类和使用方法是应对火灾的重要技能。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灭火器是常见的消防器材之一，根据不同的灭火剂可分为干粉、气体、水、泡沫等类型。不同类型的灭火器适用于扑灭不同类型的火灾，使用前应先了解灭火器的种类和使用范围，并根据实际情况选择合适的灭火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灭火器的种类和使用方法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正确使用和维护消防设施和器材是保障消防安全的重要措施。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消防设施和器材包括火灾报警器、自动喷水灭火系统、消火栓、灭火器等。使用消防设施和器材时应遵循操作规程，避免误操作导致安全事故。同时，应定期对消防设施和器材进行检查和维护，确保其正常运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消防设施和器材的使用和维护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商户消防安全责任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23" b="7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商户消防安全管理制度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建立消防安全管理制度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商户应制定消防安全管理制度，明确消防安全责任人及职责，确保消防安全管理工作有章可循。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定期开展消防安全培训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商户应定期组织员工参加消防安全培训，提高员工的消防安全意识和自防自救能力。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制定应急预案并定期演练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商户应制定火灾等突发事件的应急预案，并定期组织员工进行演练，确保在紧急情况下能够迅速、有效地应对。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确定消防安全责任人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商户应明确消防安全责任人，负责全面领导消防安全工作，确保消防安全管理制度得到有效执行。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明确消防安全责任人职责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消防安全责任人应履行制定消防安全管理制度、组织实施消防安全培训和演练、组织消防安全检查和整改等职责。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商户消防安全责任人及职责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商户应定期对经营场所进行消防安全自查，重点检查电气线路、燃气设备、防火设施等是否存在安全隐患。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对于自查中发现的安全隐患问题，商户应及时进行整改，确保消除火灾事故的潜在风险。同时应将整改情况记录在案，以便日后追溯和检查。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商户消防安全自查和整改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及时整改隐患问题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定期开展消防安全自查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火灾应急处理和疏散逃生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https://d.book118.com/736032221151010101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2024-09-26T05:04:26.468</cp:lastPrinted>
  <dcterms:created xsi:type="dcterms:W3CDTF">2024-09-25T21:04:26Z</dcterms:created>
  <dcterms:modified xsi:type="dcterms:W3CDTF">2024-09-25T21:04:28Z</dcterms:modified>
</cp:coreProperties>
</file>