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DF9D3-CD31-4397-A092-8D166FC8D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282A9-20ED-438B-9D8B-3742C7216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2E041-8A4B-4074-BDCC-57F0B9502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4F972-E932-476C-AA85-AFF882ACE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0430A0-3939-4453-BAEA-4C9A3BC3B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A229F4-22F7-4D70-BE6C-003E3CE4A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BDA794-1398-4BDC-A766-602E428D6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4916F-4BCD-4275-888E-EAFC91540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F0F4A-840F-4CA3-BA25-2243A7260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156D5-A375-4A55-8A1E-D5CC8DFA8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03CAA-A98E-4F00-88D5-BEAAB9E5A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35145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劳动合同法》解读\n## 1.劳动合同法的基本框架和原则\n### 1.1劳动合同法的适用范围和对象\n### 1.2劳动合同法的基本原则和理念\n### 1.3劳动合同法的法律地位和作用\n## 2.劳动合同的订立与变更\n### 2.1劳动合同订立的条件和程序\n### 2.2劳动合同的内容和形式\n### 2.3劳动合同的变更和解除\n## 3.劳动合同的履行与解除\n### 3.1劳动合同的履行与违约责任\n### 3.2劳动合同的解除与终止\n### 3.3劳动合同解除后的经济补偿\n## 4.劳动争议的处理与救济\n### 4.1劳动争议的种类和解决途径\n### 4.2劳动争议的调解与仲裁\n### 4.3劳动争议的诉讼与执行\n## 5.劳动合同法的特殊规定\n### 5.1集体合同的订立与实施\n### 5.2劳务派遣与用工单位的责任\n### 5.3试用期、竞业限制与培训协议\n## 6.劳动合同法的实施与监管\n### 6.1劳动合同法的宣传教育与培训\n### 6.2劳动合同法的监督检查与执法\n### 6.3劳动合同法的法律责任与追究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《劳动合同法》解读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劳动合同法的基本框架和原则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适用范围   -境内的企业、个体经济组织、民办非企业单位等组织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与劳动者建立劳动关系的国家机关、事业单位、社会团体</a:t>
                </a:r>
                <a:endParaRPr/>
              </a:p>
            </p:txBody>
          </p:sp>
        </p:grpSp>
        <p:grpSp>
          <p:nvGrpSpPr>
            <p:cNvPr id="22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与用人单位建立劳动关系的劳动者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兼职人员、实习生、家庭工等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境外就业人员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劳动合同法的适用范围和对象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劳动合同法的基本原则和理念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尊重和保护劳动者的合法权益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平等、自愿、协商一致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合法、公平、诚实信用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以人为本，关注劳动者的权益保障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促进劳动关系和谐稳定，维护社会公平正义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适应社会主义市场经济发展的需要，与国际接轨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法律地位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《劳动合同法》是调整劳动关系的基本法律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是保障劳动者权益的重要法律依据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规范劳动合同的订立、履行、变更、解除和终止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保护劳动者和用人单位的合法权益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维护劳动市场的秩序，促进社会和谐稳定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劳动合同法的法律地位和作用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劳动合同的订立与变更</a:t>
            </a:r>
            <a:endParaRPr/>
          </a:p>
        </p:txBody>
      </p:sp>
      <p:sp>
        <p:nvSpPr>
          <p:cNvPr id="25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条件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用人单位与劳动者均具有主体资格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用人单位与劳动者自愿订立劳动合同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劳动合同内容符合法律法规的规定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用人单位与劳动者协商一致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订立书面劳动合同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劳动合同双方签字或者盖章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劳动合同订立的条件和程序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</a:t>
                </a:r>
                <a:endParaRPr/>
              </a:p>
            </p:txBody>
          </p:sp>
          <p:sp>
            <p:nvSpPr>
              <p:cNvPr id="2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用人单位的名称、住所和法定代表人或者主要负责人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劳动者的姓名、住址和居民身份证或者其他有效身份证件号码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劳动合同期限、工作内容、工作地点、工作时间、休息休假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劳动报酬、社会保险、福利、培训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违约责任、解除或者终止劳动合同的条件</a:t>
                </a:r>
                <a:endParaRPr/>
              </a:p>
            </p:txBody>
          </p:sp>
          <p:sp>
            <p:nvSpPr>
              <p:cNvPr id="2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形式</a:t>
                </a:r>
                <a:endParaRPr/>
              </a:p>
            </p:txBody>
          </p:sp>
          <p:sp>
            <p:nvSpPr>
              <p:cNvPr id="2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书面劳动合同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口头劳动合同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电子劳动合同</a:t>
                </a:r>
                <a:endParaRPr/>
              </a:p>
            </p:txBody>
          </p:sp>
          <p:sp>
            <p:nvSpPr>
              <p:cNvPr id="2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劳动合同的内容和形式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劳动合同的变更和解除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变更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用人单位与劳动者协商一致，可以变更劳动合同的内容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变更劳动合同应当采用书面形式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解除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用人单位与劳动者协商一致，可以解除劳动合同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用人单位或者劳动者可以单方解除劳动合同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劳动合同无法履行的情形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劳动合同的履行与解除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劳动合同的履行与违约责任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履行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用人单位与劳动者应当按照劳动合同的约定，全面履行各自的义务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用人单位应当依法为劳动者提供劳动保护和工作条件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违约责任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用人单位未按照劳动合同的约定支付劳动报酬的，应当支付拖欠劳动报酬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用人单位未按照劳动合同的约定提供劳动条件的，应当承担违约责任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解除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用人单位与劳动者协商一致，可以解除劳动合同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用人单位或者劳动者可以单方解除劳动合同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劳动合同无法履行的情形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终止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劳动合同约定的期满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劳动者开始享受基本养老保险待遇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用人单位依法被吊销营业执照、责令关闭、撤销或者用人单位决定提前解散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劳动合同的解除与终止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经济补偿的情形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用人单位提出解除劳动合同，并与劳动者协商一致解除的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用人单位提前解除劳动合同的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用人单位未按照劳动合同约定支付劳动报酬或者提供劳动条件的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经济补偿的计算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按照劳动者在本单位工作的年限，每满一年支付一个月工资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劳动者在本单位工作不满一年的，按照实际工作时间计算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经济补偿不得低于劳动者在本单位工作的最低月工资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劳动合同解除后的经济补偿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https://d.book118.com/736035145213010051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《劳动合同法》解读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2024-09-17T18:13:33.227</cp:lastPrinted>
  <dcterms:created xsi:type="dcterms:W3CDTF">2024-09-17T10:13:33Z</dcterms:created>
  <dcterms:modified xsi:type="dcterms:W3CDTF">2024-09-17T10:13:35Z</dcterms:modified>
</cp:coreProperties>
</file>