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35838-3E91-4E4C-A20E-BD9C73A18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43DCF-4F68-4857-A75E-F14F4939C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67BC0-8949-4273-9240-237A9732D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838A23-080E-44C8-8419-EBB1AFCA9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401C93-646F-4238-92DE-7B5CDCD47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D5D126-846D-4D5C-A7E1-606AD180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191D4E-B23F-40C2-AC90-5DDDAAEBF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EA3C7-3510-4F8E-8A87-3E8B4405F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CBE3E-B6AD-41A6-B01B-EAD0BA0EB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4CBB1-B9CC-406E-80E3-5208A057A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4B0B7-447D-4475-8F8B-69D928615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4004205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医院感控基础知识培训</a:t>
            </a:r>
            <a:r>
              <a:rPr lang="en-US" altLang="zh-CN" sz="5175" b="1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3647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lt1">
                  <a:lumMod val="6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医院感控的基本原则与方法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医院感控的重点区域与措施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医院感控的监测与评估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医院感控的常见误区与改进建议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医院感控的未来发展趋势与挑战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医院感控概述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医院感染控制（Hospital Infection Control，简称HIC）是指通过采取一系列预防、控制和干预措施，降低医院内感染的发生率和传播风险。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医院感染控制是医疗安全和质量的重要组成部分，对于保障患者和医务人员的健康具有重要意义。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38" r="24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包括细菌感染、病毒感染、真菌感染、原虫感染等。其中，细菌感染是最常见的医院感染类型。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包括患者自身因素（如年龄、性别、基础疾病等）、医疗操作因素（如手术、侵入性操作、导管插入等）和环境因素（如病房空气质量、医疗器械消毒质量等）。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医院感染的常见类型与风险因素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26" r="330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包括加强手卫生、规范医疗操作、改进医疗流程、提高医疗器械和环境的消毒质量等。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包括及时发现和隔离感染源、追踪接触者、消毒感染区域、采取紧急干预措施等。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医院感染的预防与控制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医院感控的基本原则与方法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遵循先清洁、后消毒的原则，确保物品和环境表面的细菌被彻底清除。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根据不同物品和环境选择合适的消毒剂，并按照使用说明进行配置。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消毒剂选择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采用浸泡、擦拭、喷洒等方法对物品和环境进行消毒，确保消毒效果。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消毒方法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清洁与消毒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对感染性疾病患者采取隔离措施，防止病原体传播给其他患者和医务人员。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隔离区域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根据需要选择合适的防护用品，如手套、口罩、护目镜等，并正确使用。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设置隔离区域，用于隔离感染性疾病患者，并确保区域内空气流通、清洁卫生。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隔离与防护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根据患者病情和药物适应症选择合适的抗菌药物，避免滥用。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合理使用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按照抗菌药物的使用说明确定剂量和疗程，确保治疗效果。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剂量与疗程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定期监测患者和医院感染的病原体耐药性，为抗菌药物选择提供依据。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耐药性监测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抗菌药物的使用原则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安全转运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使用专用容器对医疗废弃物进行包装，并标明警示标识，确保转运过程中不发生泄漏。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将医疗废弃物按照感染性、损伤性、化学性和其他类别进行分类收集。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无害化处理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对不同类型的医疗废弃物采取不同的无害化处理方法，如高温焚烧、化学消毒等，确保废弃物得到妥善处置。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83" r="12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医疗废弃物的处理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医院感控的重点区域与措施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合理使用抗生素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严格掌握抗生素的使用指征，避免滥用抗生素，以免增加耐药菌株的产生。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医护人员的防护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医护人员需严格执行标准预防措施，做好自身防护，避免在诊疗过程中受到感染。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减少病人间的交叉感染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严格执行消毒隔离制度，对门急诊和病房进行日常清洁和消毒，保持环境整洁，避免病人间的交叉感染。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门急诊与病房的感染控制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手术室和导管室应严格执行消毒和隔离制度，对手术器械、操作台、地面等进行严格消毒，以减少感染风险。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严格消毒与隔离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制定并执行严格的手术和导管操作流程，包括术前准备、术中操作、术后处理等环节，确保操作过程的无菌性和规范性。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根据患者病情和手术类型，合理使用预防性抗生素，以降低术后感染的风险。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预防性抗生素使用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手术室与导管室的感染控制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ICU和CCU的患者通常病情较重，免疫功能低下，因此应特别强调手卫生和消毒，减少交叉感染的风险。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强化手卫生与消毒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加强呼吸道管理，定期为患者翻身、拍背，及时清理呼吸道分泌物，以预防呼吸系统感染。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做好导管护理，定期更换导管及附件，严格遵守无菌操作技术，以降低相关感染的风险。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导管护理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ICU与CCU的感染控制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https://d.book118.com/736040042052010044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2024-09-12T15:12:59.481</cp:lastPrinted>
  <dcterms:created xsi:type="dcterms:W3CDTF">2024-09-12T07:12:59Z</dcterms:created>
  <dcterms:modified xsi:type="dcterms:W3CDTF">2024-09-12T07:13:01Z</dcterms:modified>
</cp:coreProperties>
</file>