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F5B89-AD78-49E7-A1C8-D092F18C9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A9B06-F711-4FAB-AE55-81EDADB2E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CDF1F-D144-4C4B-9E53-585FA55B3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A3BBAF-F725-4D77-811D-293B86C6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9593CD-6033-4299-A58D-35133A91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0852F9-7D16-4BDE-9402-14CF2609D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B47E69-AD8C-40CD-8817-E2C72AFFA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A73A0-F900-4CD7-BC0B-37CF4FD55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108B5-727A-462A-B3C9-B74179684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F3F12-7BC2-407B-A052-0DC4BC133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846EB-610E-48EF-B6BE-D1B4F8FDB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40133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教师安全培训会议稿子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教师安全培训的方式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教师安全培训的考核与反馈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教师安全培训的案例分享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教师安全培训的重要性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https://d.book118.com/736040133223010041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2024-09-08T21:58:27.767</cp:lastPrinted>
  <dcterms:created xsi:type="dcterms:W3CDTF">2024-09-08T13:58:27Z</dcterms:created>
  <dcterms:modified xsi:type="dcterms:W3CDTF">2024-09-08T13:58:29Z</dcterms:modified>
</cp:coreProperties>
</file>