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PCEBCL+MS-UIGothic"/>
      <p:regular r:id="rId20"/>
    </p:embeddedFont>
    <p:embeddedFont>
      <p:font typeface="OLMGBL+WGKKAF+MicrosoftYaHei-Bold"/>
      <p:regular r:id="rId21"/>
    </p:embeddedFont>
    <p:embeddedFont>
      <p:font typeface="SGTLRE+QJEQNS+ArialMT"/>
      <p:regular r:id="rId22"/>
    </p:embeddedFont>
    <p:embeddedFont>
      <p:font typeface="MLAQEW+MUUSDD+MicrosoftYaHei"/>
      <p:regular r:id="rId23"/>
    </p:embeddedFont>
    <p:embeddedFont>
      <p:font typeface="DGDRDG+MUUSDD+MicrosoftYaHei"/>
      <p:regular r:id="rId24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C9446-4757-4AE1-9616-980C8495F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B3452-E301-4B7B-85EA-4B145E76B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3EA09-9AAE-440B-AF93-AFE4082F9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11BE6-5564-41CE-BCA3-8DE5E6250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129F4F-0489-4DDC-B4D8-1E3118D78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304CD4-9052-4F84-AFCF-E2A98BE6E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88264F-DB52-4AA9-854D-D43582D39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0D6AD-A371-40A6-A3A2-5807A34F2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52740-36E5-4086-9859-71C183293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311EC-2538-4C4E-A70F-E4893480C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F5DF6-7F1E-4B8D-8E83-F3BE9F8C0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42213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PCEBCL+MS-UIGothic"/>
                <a:cs typeface="PCEBCL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背景介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OLMGBL+WGKKAF+MicrosoftYaHei-Bold"/>
                <a:cs typeface="OLMGBL+WGKKA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裱胶是一种广泛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用于包装、印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刷等行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的工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，其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量直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接影响到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品的外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、保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效果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和使用寿命。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OLMGBL+WGKKAF+MicrosoftYaHei-Bold"/>
                <a:cs typeface="OLMGBL+WGKKAF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程中，由于各种因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素的影响，裱胶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常会出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一些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目的和意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75168" cy="7526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7F7F7"/>
                </a:solidFill>
                <a:latin typeface="SGTLRE+QJEQNS+ArialMT"/>
                <a:cs typeface="SGTLRE+QJEQNS+ArialMT"/>
              </a:rPr>
              <a:t>•</a:t>
            </a:r>
            <a:r>
              <a:rPr sz="1550" spc="669">
                <a:solidFill>
                  <a:srgbClr val="F7F7F7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本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件的学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，学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可以了解常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的裱胶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及其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</a:p>
          <a:p>
            <a:pPr marL="203200" marR="0">
              <a:lnSpc>
                <a:spcPts val="1500"/>
              </a:lnSpc>
              <a:spcBef>
                <a:spcPts val="664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生原因，掌握相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的解决方法，提高生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效率和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气泡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EBCL+MS-UIGothic"/>
                <a:cs typeface="PCEBCL+MS-UIGothic"/>
              </a:rPr>
              <a:t>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EBCL+MS-UIGothic"/>
                <a:cs typeface="PCEBCL+MS-UIGothic"/>
              </a:rPr>
              <a:t>胶水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搅</a:t>
            </a:r>
            <a:r>
              <a:rPr sz="1500">
                <a:solidFill>
                  <a:srgbClr val="FFFFFF"/>
                </a:solidFill>
                <a:latin typeface="PCEBCL+MS-UIGothic"/>
                <a:cs typeface="PCEBCL+MS-UIGothic"/>
              </a:rPr>
              <a:t>拌不均匀，存在气体。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54751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CEBCL+MS-UIGothic"/>
                <a:cs typeface="PCEBCL+MS-UIGothic"/>
              </a:rPr>
              <a:t>涂胶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CEBCL+MS-UIGothic"/>
                <a:cs typeface="PCEBCL+MS-UIGothic"/>
              </a:rPr>
              <a:t>程中，由于操作不当，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PCEBCL+MS-UIGothic"/>
                <a:cs typeface="PCEBCL+MS-UIGothic"/>
              </a:rPr>
              <a:t>致外部空气被卷入胶膜中。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气泡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4029898" cy="4913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F7F7F7"/>
                </a:solidFill>
                <a:latin typeface="SGTLRE+QJEQNS+ArialMT"/>
                <a:cs typeface="SGTLRE+QJEQNS+ArialMT"/>
              </a:rPr>
              <a:t>•</a:t>
            </a:r>
            <a:r>
              <a:rPr sz="1550" spc="669">
                <a:solidFill>
                  <a:srgbClr val="F7F7F7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胶水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稀，涂胶速度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快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致气泡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气泡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LAQEW+MUUSDD+MicrosoftYaHei"/>
                <a:cs typeface="MLAQEW+MUUSD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LAQEW+MUUSDD+MicrosoftYaHei"/>
                <a:cs typeface="MLAQEW+MUUSD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LAQEW+MUUSDD+MicrosoftYaHei"/>
                <a:cs typeface="MLAQEW+MUUSD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LAQEW+MUUSDD+MicrosoftYaHei"/>
                <a:cs typeface="MLAQEW+MUUSD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2920" y="5190342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解决方法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搅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拌胶水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要充分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搅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拌均匀，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36050" y="519034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稀的胶水，可以适当加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357620" y="533575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在涂胶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程中，要保持匀速，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364990" y="549895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消除气泡。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950325" y="5498953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入填料或者等待胶水自行脱泡。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871969" y="5644368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避免空气卷入。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溢胶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46525" y="1855323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00669" y="1855323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涂胶量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多，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致胶水溢出。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89500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OLMGBL+WGKKAF+MicrosoftYaHei-Bold"/>
                <a:cs typeface="OLMGBL+WGKKAF+MicrosoftYaHei-Bold"/>
              </a:rPr>
              <a:t>01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90055" y="19149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OLMGBL+WGKKAF+MicrosoftYaHei-Bold"/>
                <a:cs typeface="OLMGBL+WGKKAF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1140" y="3622528"/>
            <a:ext cx="34165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操作不当，如涂胶速度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快或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力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大，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18244" y="3622528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解决方法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87985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OLMGBL+WGKKAF+MicrosoftYaHei-Bold"/>
                <a:cs typeface="OLMGBL+WGKKAF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781290" y="37494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OLMGBL+WGKKAF+MicrosoftYaHei-Bold"/>
                <a:cs typeface="OLMGBL+WGKKAF+MicrosoftYaHei-Bold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459989" y="391018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使胶水溢出。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209675" y="5457042"/>
            <a:ext cx="36137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适当控制涂胶量，保持胶膜厚度的均匀性。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900669" y="5457042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整涂胶速度和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力，避免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多的溢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889500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OLMGBL+WGKKAF+MicrosoftYaHei-Bold"/>
                <a:cs typeface="OLMGBL+WGKKAF+MicrosoftYaHei-Bold"/>
              </a:rPr>
              <a:t>05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6790055" y="558462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A8A8A8"/>
                </a:solidFill>
                <a:latin typeface="OLMGBL+WGKKAF+MicrosoftYaHei-Bold"/>
                <a:cs typeface="OLMGBL+WGKKAF+MicrosoftYaHei-Bold"/>
              </a:rPr>
              <a:t>06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900669" y="574469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胶膜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形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560" y="2647168"/>
            <a:ext cx="6000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原因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25975" y="264716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胶膜干燥不充分，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致胶膜柔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、易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80094" y="264716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使用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程中，受到外界温度和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湿度的影响，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致胶膜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形。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24529" y="3097478"/>
            <a:ext cx="1599873" cy="371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OLMGBL+WGKKAF+MicrosoftYaHei-Bold"/>
                <a:cs typeface="OLMGBL+WGKKAF+MicrosoftYaHei-Bold"/>
              </a:rPr>
              <a:t>01</a:t>
            </a:r>
          </a:p>
          <a:p>
            <a:pPr marL="0" marR="0">
              <a:lnSpc>
                <a:spcPts val="4741"/>
              </a:lnSpc>
              <a:spcBef>
                <a:spcPts val="12993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OLMGBL+WGKKAF+MicrosoftYaHei-Bold"/>
                <a:cs typeface="OLMGBL+WGKKAF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66584" y="3097478"/>
            <a:ext cx="1580823" cy="371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OLMGBL+WGKKAF+MicrosoftYaHei-Bold"/>
                <a:cs typeface="OLMGBL+WGKKAF+MicrosoftYaHei-Bold"/>
              </a:rPr>
              <a:t>02</a:t>
            </a:r>
          </a:p>
          <a:p>
            <a:pPr marL="0" marR="0">
              <a:lnSpc>
                <a:spcPts val="4741"/>
              </a:lnSpc>
              <a:spcBef>
                <a:spcPts val="12993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OLMGBL+WGKKAF+MicrosoftYaHei-Bold"/>
                <a:cs typeface="OLMGBL+WGKKAF+MicrosoftYaHei-Bold"/>
              </a:rPr>
              <a:t>05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0709275" y="3097478"/>
            <a:ext cx="1580823" cy="3714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OLMGBL+WGKKAF+MicrosoftYaHei-Bold"/>
                <a:cs typeface="OLMGBL+WGKKAF+MicrosoftYaHei-Bold"/>
              </a:rPr>
              <a:t>03</a:t>
            </a:r>
          </a:p>
          <a:p>
            <a:pPr marL="0" marR="0">
              <a:lnSpc>
                <a:spcPts val="4741"/>
              </a:lnSpc>
              <a:spcBef>
                <a:spcPts val="12993"/>
              </a:spcBef>
              <a:spcAft>
                <a:spcPct val="0"/>
              </a:spcAft>
            </a:pPr>
            <a:r>
              <a:rPr sz="4550" spc="10">
                <a:solidFill>
                  <a:srgbClr val="8C8C8C"/>
                </a:solidFill>
                <a:latin typeface="OLMGBL+WGKKAF+MicrosoftYaHei-Bold"/>
                <a:cs typeface="OLMGBL+WGKKAF+MicrosoftYaHei-Bold"/>
              </a:rPr>
              <a:t>06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4560" y="4893163"/>
            <a:ext cx="9429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解决方法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25975" y="489316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延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胶膜的干燥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，确保干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80094" y="4893163"/>
            <a:ext cx="2496941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在使用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程中，要避免高温高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湿的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境，防止胶膜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形。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625975" y="5201773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PCEBCL+MS-UIGothic"/>
                <a:cs typeface="PCEBCL+MS-UIGothic"/>
              </a:rPr>
              <a:t>燥充分。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胶膜耐温性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52290" y="2087617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使用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境温度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高，超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过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胶水的耐温范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24750" y="2087617"/>
            <a:ext cx="24098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具有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良耐温性能的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胶水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行粘接。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66900" y="2259067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原因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109709" y="490955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在使用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程中，要控制使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72079" y="52524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使用的胶水耐温性能不佳。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05269" y="525245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解决方法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109709" y="52524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用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境的温度，避免超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过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胶水的耐温范</a:t>
            </a:r>
            <a:r>
              <a:rPr sz="1500">
                <a:solidFill>
                  <a:srgbClr val="FDFCFC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DFCFC"/>
                </a:solidFill>
                <a:latin typeface="PCEBCL+MS-UIGothic"/>
                <a:cs typeface="PCEBC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气泡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的原因分析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LMGBL+WGKKAF+MicrosoftYaHei-Bold"/>
                <a:cs typeface="OLMGBL+WGKKA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LMGBL+WGKKAF+MicrosoftYaHei-Bold"/>
                <a:cs typeface="OLMGBL+WGKKA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LMGBL+WGKKAF+MicrosoftYaHei-Bold"/>
                <a:cs typeface="OLMGBL+WGKKA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PCEBCL+MS-UIGothic"/>
                <a:cs typeface="PCEBCL+MS-UIGothic"/>
              </a:rPr>
              <a:t>胶水混合不均匀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PCEBCL+MS-UIGothic"/>
                <a:cs typeface="PCEBCL+MS-UIGothic"/>
              </a:rPr>
              <a:t>涂胶方式不当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PCEBCL+MS-UIGothic"/>
                <a:cs typeface="PCEBCL+MS-UIGothic"/>
              </a:rPr>
              <a:t>胶膜干燥不当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由于胶水混合不均匀，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致在胶膜中存在大量气泡。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采用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的涂胶方式，如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涂胶速度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快或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慢，都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致气泡的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生。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在胶膜干燥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程中，如果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干燥温度和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控制不当，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致胶膜内部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生气泡。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溢胶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问题</a:t>
            </a:r>
            <a:r>
              <a:rPr sz="3000">
                <a:solidFill>
                  <a:srgbClr val="8C8C8C"/>
                </a:solidFill>
                <a:latin typeface="PCEBCL+MS-UIGothic"/>
                <a:cs typeface="PCEBCL+MS-UIGothic"/>
              </a:rPr>
              <a:t>的原因分析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PCEBCL+MS-UIGothic"/>
                <a:cs typeface="PCEBCL+MS-UIGothic"/>
              </a:rPr>
              <a:t>胶量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过</a:t>
            </a:r>
            <a:r>
              <a:rPr sz="2300">
                <a:solidFill>
                  <a:srgbClr val="8C8C8C"/>
                </a:solidFill>
                <a:latin typeface="PCEBCL+MS-UIGothic"/>
                <a:cs typeface="PCEBCL+MS-UIGothic"/>
              </a:rPr>
              <a:t>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PCEBCL+MS-UIGothic"/>
                <a:cs typeface="PCEBCL+MS-UIGothic"/>
              </a:rPr>
              <a:t>涂胶方式不当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PCEBCL+MS-UIGothic"/>
                <a:cs typeface="PCEBCL+MS-UIGothic"/>
              </a:rPr>
              <a:t>胶水流</a:t>
            </a:r>
            <a:r>
              <a:rPr sz="2300" spc="23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8C8C8C"/>
                </a:solidFill>
                <a:latin typeface="PCEBCL+MS-UIGothic"/>
                <a:cs typeface="PCEBCL+MS-UIGothic"/>
              </a:rPr>
              <a:t>性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过强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涂胶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涂胶量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多，会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致溢胶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涂胶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程中如果出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涂胶或涂胶不均匀，也会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致溢胶。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某些胶水流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过强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，若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不控制好涂胶速度，很容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易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生溢胶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7F7F7"/>
                </a:solidFill>
                <a:latin typeface="PCEBCL+MS-UIGothic"/>
                <a:cs typeface="PCEBCL+MS-UIGothic"/>
              </a:rPr>
              <a:t>象。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https://d.book118.com/736042213140010040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PCEBCL+MS-UIGothic</vt:lpstr>
      <vt:lpstr>SimSun</vt:lpstr>
      <vt:lpstr>OLMGBL+WGKKAF+MicrosoftYaHei-Bold</vt:lpstr>
      <vt:lpstr>SGTLRE+QJEQNS+ArialMT</vt:lpstr>
      <vt:lpstr>Times New Roman</vt:lpstr>
      <vt:lpstr>MLAQEW+MUUSDD+MicrosoftYaHei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2024-09-07T02:35:58.383</cp:lastPrinted>
  <dcterms:created xsi:type="dcterms:W3CDTF">2024-09-06T18:35:58Z</dcterms:created>
  <dcterms:modified xsi:type="dcterms:W3CDTF">2024-09-06T18:35:59Z</dcterms:modified>
</cp:coreProperties>
</file>