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0C2F8-2432-4D17-BD55-237954703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2C286-776D-4DDB-A917-6431CB5E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2636F-F573-4272-843A-9724EB016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4ACA1-1231-43D3-B568-38606B772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B92DD-FFB7-4F16-B1C8-2B498844B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8C6600-D9B5-4E83-B15C-F51A5081F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25D0F1-A63D-44AE-90A0-C3E4E7587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50C81-A80C-489B-946F-5F21AAADE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A7FF6-8565-427F-9339-1FD5A90FD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20BC3-6B95-408C-886E-3B02403F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4F44A-6B82-453F-A609-2A141F062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44225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基于社交媒体的大客户营销管理策略创新与应用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社交媒体与大客户营销管理概述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基于社交媒体的大客户识别与定位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创新策略：构建个性化互动平台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应用实践：精准营销活动策划与执行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效果评估及持续改进方向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社交媒体与大客户营销管理概述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社交媒体用户规模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全球社交媒体用户数量持续增长，覆盖各个年龄段和职业群体，为企业营销提供了广阔的市场空间。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Facebook、Twitter、Instagram、LinkedIn等社交媒体平台各具特色，为企业提供多种营销渠道选择。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社交媒体内容创新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短视频、直播、AR/VR等新型内容形式不断涌现，为企业在社交媒体上开展营销提供更多可能性。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大客户是企业的重要收入来源，对大客户进行有效管理可以提升企业的整体业绩。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通过个性化、专业化的服务，提高大客户的满意度和忠诚度，从而建立长期稳定的合作关系。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通过对大客户需求和行为的深入研究，企业可以制定更精准的营销策略，拓展市场份额。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互动式营销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通过社交媒体平台上的互动功能，与大客户进行实时沟通和互动，增强客户参与感和品牌认同度。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运用大数据和人工智能技术，对社交媒体上的用户数据进行分析和挖掘，为企业制定营销策略提供数据支持。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利用社交媒体用户数据，实现对大客户的精准定位和个性化推荐，提高营销效果。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986" r="1098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社交媒体在大客户营销中应用前景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基于社交媒体的大客户识别与定位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4" r="1733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通过自然语言处理技术，对社交媒体上的文本信息进行挖掘和分析，提取有用的信息和特征。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利用图论、复杂网络等理论和方法，分析社交媒体用户之间的关系和影响力，识别关键节点和社群。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采用情感词典、机器学习等技术，对社交媒体上的用户情感进行分析和挖掘，了解客户的情感态度和需求。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社交媒体数据挖掘技术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通过问卷调查、访谈等方式，了解大客户的真实需求和期望。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基于历史数据和业务需求，构建大客户识别模型，实现自动化识别和定位。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数据建模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根据大客户的特征和需求，提供个性化的产品和服务推荐，提高客户满意度和忠诚度。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大客户需求分析与定位方法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某电商企业拥有庞大的客户群体，但一直未能有效识别并服务好大客户。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该企业利用社交媒体数据挖掘技术，对客户的社交行为、消费记录等进行分析和挖掘，成功识别出了一批具有潜力的大客户。同时，根据大客户的特征和需求，提供了个性化的商品推荐和专属客服服务。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经过一段时间的运营，该企业发现大客户的满意度和忠诚度得到了显著提升，同时也带动了整体销售额的增长。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案例：某企业成功识别并定位大客户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创新策略：构建个性化互动平台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多渠道内容传播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整合社交媒体、邮件、短信等多种渠道，实现个性化内容的全方位、多渠道传播。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通过社交媒体数据分析，深入了解大客户的兴趣、需求和行为特征，实现精准定位。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个性化内容定制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根据大客户的个性化需求，定制专属的内容推送策略，包括行业趋势、产品动态、解决方案等。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个性化内容推送策略设计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在线客服系统优化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完善在线客服系统，提供实时响应和解答服务，提高大客户的咨询体验和满意度。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定期线上活动举办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策划举办线上研讨会、产品发布会等活动，邀请大客户参与，增强互动和黏性。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社交媒体互动渠道拓展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积极开拓微信、微博、抖音等社交媒体的互动渠道，与大客户建立更紧密的联系。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9577" r="1957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互动沟通渠道拓展与优化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https://d.book118.com/736044225050010044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2024-09-12T14:12:40.220</cp:lastPrinted>
  <dcterms:created xsi:type="dcterms:W3CDTF">2024-09-12T06:12:40Z</dcterms:created>
  <dcterms:modified xsi:type="dcterms:W3CDTF">2024-09-12T06:12:42Z</dcterms:modified>
</cp:coreProperties>
</file>