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309F6C-D82A-4113-A216-16AD97CD3B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C28329-820B-4AEB-BE87-081822221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37AACE-4303-4358-8F41-325F815C56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E4FC9D-A751-4F40-9425-987C8CDBE4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54DFE0-0146-4476-97D7-FE4F6E3724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A937CD-1659-495E-832E-4AD32A1F65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CEFA29-A0EC-4173-B957-F1F90B577C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D061F3-7CEA-4501-A833-21FBC710B8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C0A0EC-DAE3-45C7-8E5D-F0F9145DC3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47ECA0-9456-4CE4-8ABC-293A55EE3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E54FAF-6439-43C4-8D95-A44D69A26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04423411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细节诠释人物性格</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人物性格概述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细节描写技巧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细节与人物性格关系分析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经典文学作品中细节诠释人物性格案例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影视作品中细节展现人物性格技巧探讨</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创作实践中如何运用细节诠释人物性格</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人物性格概述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6" r="1536"/>
          <a:stretch>
            <a:fillRect/>
          </a:stretch>
        </p:blipFill>
        <p:spPr>
          <a:xfrm>
            <a:off x="4821846"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性格是指一个人在对待客观事物和社会行为中所表现出的相对稳定的心理特征。</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性格具有独特性、稳定性、复杂性和可塑性等特点。</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每个人的性格都是独特的，由多种因素共同影响形成。</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601169"/>
            <a:ext cx="492347" cy="492347"/>
          </a:xfrm>
          <a:prstGeom prst="ellipse">
            <a:avLst/>
          </a:prstGeom>
          <a:solidFill>
            <a:schemeClr val="lt1">
              <a:alpha val="100000"/>
            </a:schemeClr>
          </a:solidFill>
          <a:ln w="100013">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3021001"/>
            <a:ext cx="145256" cy="300799"/>
            <a:chOff x="3370066" y="3021001"/>
            <a:chExt cx="145256" cy="300799"/>
          </a:xfrm>
        </p:grpSpPr>
        <p:sp>
          <p:nvSpPr>
            <p:cNvPr id="9" name="Freeform 9"/>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92028"/>
            <a:ext cx="492347" cy="492347"/>
          </a:xfrm>
          <a:prstGeom prst="ellipse">
            <a:avLst/>
          </a:prstGeom>
          <a:solidFill>
            <a:schemeClr val="lt1">
              <a:alpha val="100000"/>
            </a:schemeClr>
          </a:solidFill>
          <a:ln w="100013">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0" name="Group 60"/>
          <p:cNvGrpSpPr/>
          <p:nvPr/>
        </p:nvGrpSpPr>
        <p:grpSpPr>
          <a:xfrm>
            <a:off x="3543612" y="3414098"/>
            <a:ext cx="2139982" cy="2139982"/>
            <a:chOff x="3543612" y="3414098"/>
            <a:chExt cx="2139982" cy="2139982"/>
          </a:xfrm>
        </p:grpSpPr>
        <p:sp>
          <p:nvSpPr>
            <p:cNvPr id="61" name="Freeform 61"/>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611741"/>
            <a:ext cx="492347" cy="492347"/>
          </a:xfrm>
          <a:prstGeom prst="ellipse">
            <a:avLst/>
          </a:prstGeom>
          <a:solidFill>
            <a:schemeClr val="lt1">
              <a:alpha val="100000"/>
            </a:schemeClr>
          </a:solidFill>
          <a:ln w="100013">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67" name="Group 67"/>
          <p:cNvGrpSpPr/>
          <p:nvPr/>
        </p:nvGrpSpPr>
        <p:grpSpPr>
          <a:xfrm>
            <a:off x="6649402" y="2138986"/>
            <a:ext cx="587026" cy="585597"/>
            <a:chOff x="6649402" y="2138986"/>
            <a:chExt cx="587026" cy="585597"/>
          </a:xfrm>
        </p:grpSpPr>
        <p:sp>
          <p:nvSpPr>
            <p:cNvPr id="68" name="AutoShape 68"/>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0" name="AutoShape 70"/>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1" name="Group 71"/>
          <p:cNvGrpSpPr/>
          <p:nvPr/>
        </p:nvGrpSpPr>
        <p:grpSpPr>
          <a:xfrm>
            <a:off x="6833234" y="3535589"/>
            <a:ext cx="224504" cy="467677"/>
            <a:chOff x="6833234" y="3535589"/>
            <a:chExt cx="224504" cy="467677"/>
          </a:xfrm>
        </p:grpSpPr>
        <p:sp>
          <p:nvSpPr>
            <p:cNvPr id="72" name="Freeform 72"/>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6649402" y="4666547"/>
            <a:ext cx="587026" cy="585502"/>
            <a:chOff x="6649402" y="4666547"/>
            <a:chExt cx="587026" cy="585502"/>
          </a:xfrm>
        </p:grpSpPr>
        <p:sp>
          <p:nvSpPr>
            <p:cNvPr id="124" name="AutoShape 124"/>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6" name="TextBox 126"/>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性格是文学作品中塑造人物形象的核心要素。</a:t>
            </a:r>
          </a:p>
        </p:txBody>
      </p:sp>
      <p:sp>
        <p:nvSpPr>
          <p:cNvPr id="127" name="TextBox 127"/>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通过性格描写，读者可以深入了解人物的思想、情感和行为动机。</a:t>
            </a:r>
          </a:p>
        </p:txBody>
      </p:sp>
      <p:sp>
        <p:nvSpPr>
          <p:cNvPr id="128" name="TextBox 128"/>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性格的塑造有助于推动情节发展，增强作品的艺术感染力。</a:t>
            </a:r>
          </a:p>
        </p:txBody>
      </p:sp>
      <p:grpSp>
        <p:nvGrpSpPr>
          <p:cNvPr id="129" name="Group 129"/>
          <p:cNvGrpSpPr/>
          <p:nvPr/>
        </p:nvGrpSpPr>
        <p:grpSpPr>
          <a:xfrm>
            <a:off x="454963" y="93878"/>
            <a:ext cx="10641129" cy="914400"/>
            <a:chOff x="454963" y="93878"/>
            <a:chExt cx="10641129" cy="914400"/>
          </a:xfrm>
        </p:grpSpPr>
        <p:sp>
          <p:nvSpPr>
            <p:cNvPr id="130" name="AutoShape 1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TextBox 1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性格在文学作品中重要性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细节是展现人物性格的重要手段，通过描写人物的语言、动作、神态等细节来揭示其内心世界。</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细节描写可以使人物形象更加生动、具体，增强读者的感知和认同感。</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成功的细节描写能够让人物形象跃然纸上，成为读者难以忘怀的艺术形象。</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细节在展现性格中作用</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细节描写技巧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着重刻画特征</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服饰与装扮</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身体姿态与表情</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通过对外貌特征的精准刻画，如鹰钩鼻、深邃的眼神等，来揭示人物的性格特点。</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人物的穿着打扮往往能反映出其性格、品味和身份地位，如朴素的衣着可能暗示着人物的谦逊低调。</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人物的身体姿态和面部表情也是传递性格信息的重要方式，如挺拔的身姿可能象征着人物的自信与坚强。</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外貌细节描写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动作细节描写</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人物的习惯性动作往往能透露出其性格特征，如经常性地挠头可能表明人物性格中的不安与焦虑。</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通过描写人物的肢体语言，如手势、站姿等，来展现其性格特点和情绪状态。</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人物在特定情境下的行为方式也能反映出其性格，如面对困难时的勇敢或逃避。</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习惯性动作</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肢体语言</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行为方式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语气与语调</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措辞与用语</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对话内容</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语言细节描写</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人物的措辞和用语习惯往往能反映出其受教育程度、身份地位以及性格特点，如文雅的语言可能暗示着人物的知书达理。</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通过描写人物的对话内容，可以展现其思想观念、情感倾向以及与其他人物的关系。</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通过描写人物说话的语气和语调，如温和、严厉等，来揭示其性格特点和情绪状态。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通过展现人物的内心独白，让读者深入了解其内心世界和性格特点。</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内心独白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083" r="15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情感波动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意识流动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675" r="13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描写人物在特定情境下的情感波动，如喜怒哀乐等，有助于展现其性格的多个侧面。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通过描写人物的意识流动，展现其纷繁复杂的思绪和情感体验，进一步揭示其性格特点。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心理活动细节描写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细节与人物性格关系分析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人物的穿着打扮往往能够反映出其性格特征，如朴素大方、花枝招展等。</a:t>
            </a:r>
          </a:p>
        </p:txBody>
      </p:sp>
      <p:pic>
        <p:nvPicPr>
          <p:cNvPr id="6" name="Picture 6"/>
          <p:cNvPicPr>
            <a:picLocks noChangeAspect="1"/>
          </p:cNvPicPr>
          <p:nvPr/>
        </p:nvPicPr>
        <p:blipFill>
          <a:blip r:embed="rId2"/>
          <a:srcRect l="10333" r="10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服饰打扮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人物的面部表情也是其性格特征的体现，如和颜悦色、横眉冷眼等。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面部表情</a:t>
            </a:r>
          </a:p>
        </p:txBody>
      </p:sp>
      <p:pic>
        <p:nvPicPr>
          <p:cNvPr id="10" name="Picture 10"/>
          <p:cNvPicPr>
            <a:picLocks noChangeAspect="1"/>
          </p:cNvPicPr>
          <p:nvPr/>
        </p:nvPicPr>
        <p:blipFill>
          <a:blip r:embed="rId3"/>
          <a:srcRect l="3174" r="3174"/>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32083" b="32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人物的身体姿态也能够透露出其性格特点，如昂首挺胸、畏缩不前等。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身体姿态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外貌细节反映性格特征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5896" b="1589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动作细节揭示内心活动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习惯性动作</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人物的习惯性动作往往能够揭示出其内心活动，如紧张时的手势、思考时的眼神等。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突发性动作</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人物在特定情境下的突发性动作也能够反映出其内心状态，如愤怒时的拍案而起、惊喜时的欢呼雀跃等。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姿态变化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人物在交流或行动中的姿态变化也能够传递出其内心的情感和态度，如倾听时的前倾姿态、拒绝时的后退动作等。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人物在说话时所选择的词汇往往能够暴露出其思想倾向，如使用褒义词或贬义词等。</a:t>
            </a:r>
          </a:p>
        </p:txBody>
      </p:sp>
      <p:pic>
        <p:nvPicPr>
          <p:cNvPr id="4" name="Picture 4"/>
          <p:cNvPicPr>
            <a:picLocks noChangeAspect="1"/>
          </p:cNvPicPr>
          <p:nvPr/>
        </p:nvPicPr>
        <p:blipFill>
          <a:blip r:embed="rId2"/>
          <a:srcRect l="16458" r="1645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4000" b="140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32500" r="3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用词选择</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人物说话时的语气语调也是其思想感情的体现，如激动时的高声调、沮丧时的低沉语气等。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语气语调</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人物的说话方式也能够反映出其性格特点，如直截了当、拐弯抹角等。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说话方式</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语言细节暴露思想倾向</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https://d.book118.com/736044234114010052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2024-09-18T21:05:21.121</cp:lastPrinted>
  <dcterms:created xsi:type="dcterms:W3CDTF">2024-09-18T13:05:21Z</dcterms:created>
  <dcterms:modified xsi:type="dcterms:W3CDTF">2024-09-18T13:05:23Z</dcterms:modified>
</cp:coreProperties>
</file>