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152B02-90A0-468C-9DB1-34D3BCC8D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2BB829-6DD9-4AE6-850F-827BE3A94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473204-44F2-4363-B7EE-74BDC824E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9AC4EE-F469-4F3C-9879-F2E756CD8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0A1170-4F76-426A-9CAB-8E68ED6FF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7D2CBB-44A9-4979-A4B1-4FBF716FB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5270C4-C41A-4C9B-BB71-161759B79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4C5E5E-37DA-4268-BDEC-B4975C116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296D5B-7284-4C4C-BB8C-FF2012870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D1765A-E145-4A4F-811F-F2710E357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77FD60-3AD8-4A42-817B-B49E75E2F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6045125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建立小学教育教学研讨机制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教育教学现状与挑战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研讨机制的构建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教育教学研讨的实施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教育教学成果的展示与推广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教育教学研讨的反思与展望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507" b="19507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507" b="19507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提升小学教育教学质量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通过建立研讨机制，促进教师间的经验分享和合作，提高教学效果和学生学习成果。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应对教育改革的挑战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当前教育改革对小学教育提出了更高的要求，需要教师们共同探讨解决方案，适应改革需求。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促进教师专业发展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研讨机制为教师提供了专业成长的机会，通过交流和学习，提升教师的教育教学能力。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669280" y="2019239"/>
            <a:ext cx="907085" cy="907085"/>
            <a:chOff x="5669280" y="2019239"/>
            <a:chExt cx="907085" cy="907085"/>
          </a:xfrm>
        </p:grpSpPr>
        <p:sp>
          <p:nvSpPr>
            <p:cNvPr id="4" name="AutoShape 4"/>
            <p:cNvSpPr/>
            <p:nvPr/>
          </p:nvSpPr>
          <p:spPr>
            <a:xfrm>
              <a:off x="5669280" y="2019239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308287" y="3403519"/>
            <a:ext cx="827715" cy="827715"/>
            <a:chOff x="4308287" y="3403519"/>
            <a:chExt cx="827715" cy="827715"/>
          </a:xfrm>
        </p:grpSpPr>
        <p:sp>
          <p:nvSpPr>
            <p:cNvPr id="6" name="AutoShape 6"/>
            <p:cNvSpPr/>
            <p:nvPr/>
          </p:nvSpPr>
          <p:spPr>
            <a:xfrm>
              <a:off x="4308287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669280" y="4551274"/>
            <a:ext cx="907085" cy="907085"/>
            <a:chOff x="5669280" y="4551274"/>
            <a:chExt cx="907085" cy="907085"/>
          </a:xfrm>
        </p:grpSpPr>
        <p:sp>
          <p:nvSpPr>
            <p:cNvPr id="8" name="AutoShape 8"/>
            <p:cNvSpPr/>
            <p:nvPr/>
          </p:nvSpPr>
          <p:spPr>
            <a:xfrm>
              <a:off x="5669280" y="4551274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062094" y="3403519"/>
            <a:ext cx="827715" cy="827715"/>
            <a:chOff x="7062094" y="3403519"/>
            <a:chExt cx="827715" cy="827715"/>
          </a:xfrm>
        </p:grpSpPr>
        <p:sp>
          <p:nvSpPr>
            <p:cNvPr id="10" name="AutoShape 10"/>
            <p:cNvSpPr/>
            <p:nvPr/>
          </p:nvSpPr>
          <p:spPr>
            <a:xfrm>
              <a:off x="7062094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促进经验分享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通过研讨机制，教师们可以分享各自的教学经验和教学方法，避免重复劳动，提高教学效率。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激发创新思维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研讨机制鼓励教师们提出新的教学理念和教学方法，促进教育教学的创新和发展。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加强团队合作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通过研讨机制，教师们可以加强彼此之间的合作与沟通，形成教育教学团队，共同提升学校整体教学质量。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适应学生需求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研讨机制有助于教师们更好地了解学生的学习需求和特点，从而调整教学策略，满足学生的个性化需求。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20" name="Freeform 20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21769" y="3583229"/>
            <a:ext cx="400751" cy="515722"/>
            <a:chOff x="4521769" y="3583229"/>
            <a:chExt cx="400751" cy="515722"/>
          </a:xfrm>
        </p:grpSpPr>
        <p:sp>
          <p:nvSpPr>
            <p:cNvPr id="24" name="Freeform 24"/>
            <p:cNvSpPr/>
            <p:nvPr/>
          </p:nvSpPr>
          <p:spPr>
            <a:xfrm>
              <a:off x="4521769" y="3583229"/>
              <a:ext cx="400751" cy="515722"/>
            </a:xfrm>
            <a:custGeom>
              <a:rect l="l" t="t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7" name="Freeform 27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研讨机制的重要性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教育教学现状与挑战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传统教学模式为主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当前小学教育教学仍以传统教学模式为主，即以教师为中心，注重知识传授和应试能力训练。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学生主体地位缺失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在传统教学模式下，学生往往处于被动接受知识的状态，缺乏主体地位和主动性。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评价标准单一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当前小学教育教学评价标准主要以考试成绩为主，忽视了学生的全面发展。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当前小学教育教学现状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每个学生都有不同的学习风格、兴趣爱好和天赋潜能，传统教学模式难以满足学生个体差异的需求。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学生个体差异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随着信息技术的快速发展，教育信息化对小学教育教学提出了新的挑战，如如何有效利用信息技术提高教学质量和效率。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教育信息化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292" r="14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现代社会对人才的要求越来越高，需要具备跨学科的知识和能力，小学教育教学需要加强跨学科教学。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跨学科教学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适应社会发展需求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随着社会的快速发展，传统的小学教育教学模式已经难以适应现代社会对人才的需求，需要改进教学模式，培养具有创新精神和实践能力的人才。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促进学生全面发展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传统的小学教育教学模式过于注重知识传授和应试能力训练，忽视了学生的全面发展，需要改进教学模式，关注学生的身心健康、品德修养、艺术素养等方面的发展。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提高教育教学质量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当前小学教育教学存在一些问题，如教学内容陈旧、教学方法单一、教学评价不合理等，需要改进教学模式，提高教育教学质量。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改进的必要性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研讨机制的构建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明确研讨所要达到的目的，如提高教师教育教学能力、促进学校教育教学质量提升等。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围绕小学教育教学中的核心问题，如课程改革、教学方法创新、学生评价等。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确定研讨主题与目标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0470" r="10470"/>
          <a:stretch>
            <a:fillRect/>
          </a:stretch>
        </p:blipFill>
        <p:spPr>
          <a:xfrm>
            <a:off x="6099052" y="1665911"/>
            <a:ext cx="5058968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包括学校领导、学科组长、骨干教师等，确保团队成员具有代表性和专业性。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根据团队成员的特长和兴趣，进行合理分工，如有的人负责收集资料、有的人负责整理分析、有的人负责汇报等。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团队组成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分工合作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组建研讨团队与分工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25" b="1025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计划制定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根据研讨主题和目标，制定详细的研讨计划，包括研讨内容、方法、步骤等。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时间安排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合理安排研讨时间，确保每个阶段的任务能够按时完成，同时预留出足够的时间用于讨论和交流。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制定研讨计划与时间表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https://d.book118.com/736045125021010042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2024-09-09T08:54:32.572</cp:lastPrinted>
  <dcterms:created xsi:type="dcterms:W3CDTF">2024-09-09T00:54:32Z</dcterms:created>
  <dcterms:modified xsi:type="dcterms:W3CDTF">2024-09-09T00:54:34Z</dcterms:modified>
</cp:coreProperties>
</file>