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8444C-A4D0-4B5D-AD4E-778B01D8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3DEE5-5709-4F9E-8327-B909B6164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0F7C5-C7A3-4772-BCEB-9C65B0625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10C74-DE92-4421-A7BB-E4437C35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E1C0CE-1774-4035-A453-52DC239E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15B497-1BCD-4F10-AD1D-46C771A9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46ECBD-A058-46E8-8A7B-B3A71D999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6C766-551D-40E3-B1A3-E02E1F119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571B9-810E-4685-A103-F0B06079E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4FE51-72EC-45FD-BCC1-F628D84FB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74107-04E0-44BF-A7E9-17BE71BC2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5024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工程消防施工中的一体化火灾预警系统布置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系统构成与组件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系统布置原则与要求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系统安装与调试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系统维护与保养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系统应用与发展趋势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一体化火灾预警系统是一种集火灾探测、报警、联动控制等功能于一体的综合性消防安全系统。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实时监测火灾参数，如烟雾、温度、火焰等，一旦发现异常情况，立即触发报警，并通过联动控制启动相关消防设施，如喷淋系统、排烟系统等。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预防火灾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及时发现火源并报警，有效预防火灾的发生。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减少损失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在火灾发生时，能够迅速启动消防设施，降低火灾造成的损失。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提高建筑物内人员的安全保障，增强应对火灾等突发事件的应急能力。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系统的重要性与作用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" r="1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一体化火灾预警系统的发展经历了模拟探测器、智能探测器、网络化探测器等阶段，技术不断升级换代。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随着物联网、大数据等技术的发展，未来一体化火灾预警系统将更加智能化、网络化、集成化，能够实现更加精准的火灾预警和智能化管理。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系统构成与组件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用于检测空气中的烟雾浓度，及时发现火灾迹象。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烟雾探测器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用于监测环境温度，判断是否出现高温火源。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温度探测器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利用红外线技术检测火焰，具有较高的灵敏度和准确性。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红外探测器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集成了烟雾、温度和红外等多种探测技术，能够更全面地监测火灾情况。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复合探测器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探测器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负责接收探测器的信号，进行数据处理和判断，控制整个系统的运行。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中央控制器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负责将中央控制器的指令下达到各个区域，实现区域化控制和管理。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分区控制器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与消防报警系统联动，实现火灾预警与消防设备的联动控制。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联动控制器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发出声音和灯光，警示人员火灾发生，引导人员疏散。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声光报警器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通过广播形式通知人员疏散，并告知火灾相关信息。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广播报警器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在紧急情况下触发，用于通知消防人员和相关部门。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紧急报警器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通信模块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实现探测器、控制器和报警器之间的数据传输和通信。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防雷模块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保护系统免受雷电等自然灾害的影响。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电源模块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为整个系统提供稳定的电源供应。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其他组件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系统布置原则与要求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为尽早发现火灾，探测器应安装在易早发现火灾部位。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探测器应均匀分布，无盲区，全方位监测。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全方位覆盖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对重要设备或区域，应增加探测器密度和类型。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保护重点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探测器的布置原则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控制器的设置要求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独立运行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冗余设计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扩展性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为确保可靠性，控制器应有冗余设计。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控制器应支持未来功能扩展。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控制器应独立运行，不受其他设备干扰。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https://d.book118.com/736050242015010100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2024-09-23T22:50:30.192</cp:lastPrinted>
  <dcterms:created xsi:type="dcterms:W3CDTF">2024-09-23T14:50:30Z</dcterms:created>
  <dcterms:modified xsi:type="dcterms:W3CDTF">2024-09-23T14:50:32Z</dcterms:modified>
</cp:coreProperties>
</file>