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E8AA3-8689-41BF-BB85-4C181AE1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701A5-3C4B-4E6B-9A7D-BCA26635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FC93C-8136-4485-BC3B-C269D9A31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36E6-B467-4DF8-9887-022CAF46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DB2F7-4D29-4CDE-8757-0B9A3E2D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5CF5E-3B42-4C85-863B-F5877C73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C0B4E-2E6A-4A85-8CEE-BEAA28F2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D6A5B-F3C7-4A84-AB78-6C485144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04046-F991-4D61-AFDD-A9EC24294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AF175-E922-40AE-824C-AE721163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A0C59-FC41-471E-AA3A-11701F64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412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特殊儿童康复护理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儿童康复护理是指针对儿童在生长发育过程中出现的异常或障碍，通过一系列的康复评估、治疗和护理措施，促进儿童身体、心理和社交能力的恢复和发展。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儿童康复护理对于改善儿童的生活质量、促进其全面发展具有重要意义，对于减轻家庭和社会负担、提高社会整体福祉水平也具有积极影响。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儿童康复护理的目标是帮助儿童实现最佳的身体、心理和社交状态，使其能够融入社会、独立生活，并充分发挥其潜能。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儿童康复护理应遵循个体化、全面性、科学性和安全性的原则，针对每个儿童的实际情况制定个性化的康复计划，注重全面评估和多学科协作，采用科学有效的康复手段和技术，同时保障儿童的安全和权益。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儿童康复护理的目标与原则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儿童康复护理起源于20世纪50年代，当时人们对残疾儿童的认知逐渐改变，开始重视其康复和权益。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随着医学和康复技术的不断进步，儿童康复护理的理念和实践逐渐完善，涉及的领域也不断拓展，包括物理疗法、作业疗法、言语疗法、心理疗法等。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儿童康复护理将更加注重跨学科合作、科学研究和技术创新，以提高康复效果和效率，更好地满足儿童及其家庭的需求。同时，随着社会对残疾儿童权益的关注度不断提高，儿童康复护理的发展也将更加注重公平和平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儿童康复护理的发展历程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儿童康复护理的基本知识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78" r="33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儿童生长发育分为婴儿期、幼儿期、学龄前期和学龄期等阶段，每个阶段有其特点和需求。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儿童心理发展包括感知、认知、语言、情感和社会性等方面，这些方面的发展对儿童未来的成长至关重要。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儿童生理与心理发展特点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感冒、发烧、咳嗽、腹泻等常见疾病是儿童成长过程中不可避免的，需要正确护理和及时治疗。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如语言障碍、运动障碍、智力障碍等，这些障碍可能影响儿童的学习和日常生活，需要专业康复护理。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儿童常见疾病与障碍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发育障碍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儿童康复护理的基本技能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包括饮食、睡眠、卫生等方面的护理，以及如何为儿童营造安全、舒适的生活环境。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关注儿童情感需求，提供情感支持和鼓励，帮助儿童建立自信心和积极心态。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针对有发育障碍的儿童，进行专业的康复训练，包括语言、运动、智力等方面的训练，以促进儿童的全面发展。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儿童康复护理实践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包括饮食、睡眠、卫生等方面的指导，帮助孩子建立良好的生活习惯，提高生活质量。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根据孩子的年龄和病情，制定合适的饮食计划，保证营养均衡，促进身体康复。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提供安静、舒适的睡眠环境，培养孩子良好的睡眠习惯，保证充足的休息。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教育孩子养成良好的卫生习惯，预防感染和疾病。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https://d.book118.com/736054122140010034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2024-09-03T22:15:34.864</cp:lastPrinted>
  <dcterms:created xsi:type="dcterms:W3CDTF">2024-09-03T14:15:34Z</dcterms:created>
  <dcterms:modified xsi:type="dcterms:W3CDTF">2024-09-03T14:15:36Z</dcterms:modified>
</cp:coreProperties>
</file>