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72EAE-51C5-48B4-BBB0-317BCC0DA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B6364-414F-4D25-BD77-B54279F1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2D02A-3C88-4EB0-87DF-6A95C5E3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8E5C6-AD01-487F-849A-498004BB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CAC2D-8536-481C-A8B0-99B4748C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50758-685C-491D-93B4-43CBAC906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32D988-680A-4110-86E9-05D59E0D5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7862B-8FC0-4CD9-B47C-11411DD04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B5764-7D36-458A-BA04-A7B186EE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B5904-4CDC-448D-99C8-6F60124F3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77942-5917-4D81-A35D-CA8560B05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5421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广告设计开启社交化营销新篇章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社交化营销平台选择及策略制定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创意广告设计与呈现技巧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互动环节设置及用户参与提升策略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总结：开启社交化营销新篇章，广告设计之力量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社交化营销概述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利用社交媒体平台，通过用户参与、分享、互动等方式，推广品牌、产品或服务的一种营销策略。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随着社交媒体用户数量的不断增加，社交化营销已成为企业营销的重要手段之一。未来，社交化营销将更加注重个性化、精准化和数据化。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社交化营销定义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社交媒体平台具有高度的互动性，可以让品牌与消费者建立更紧密的联系，提高品牌忠诚度。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社交媒体平台具有强大的传播力，可以让品牌信息迅速传播，扩大品牌影响力。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社交媒体平台具有精准的用户定位功能，可以让企业更准确地找到目标受众，提高营销效果。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社交化营销优势分析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优秀的广告设计可以吸引消费者的注意力，提高品牌曝光度。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394" b="339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371" r="537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吸引注意力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广告设计可以传递品牌的核心信息和价值观，帮助消费者更好地了解品牌。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广告设计可以引导消费者采取行动，如购买产品、关注品牌等，促进销售增长。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引导行动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广告设计在社交化营销中作用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社交化营销平台选择及策略制定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常见社交化营销平台介绍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拥有庞大的用户群体，提供朋友圈、公众号、小程序等多种广告投放方式。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以短视频为主要内容，适合进行产品展示和创意广告投放。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以短文本和图片为主要内容，适合进行品牌宣传和活动推广。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以知识分享和问答为主要内容，适合进行专业领域的品牌宣传。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9" b="20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014" b="200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平台选择依据与目标受众分析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平台用户规模及活跃度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选择用户规模大、活跃度高的平台，有利于广告覆盖更多潜在受众。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目标受众特征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分析目标受众的年龄、性别、地域、兴趣等特征，选择与之匹配的平台。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平台内容类型与广告形式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根据广告创意和内容类型，选择适合的平台进行投放。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581" r="758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20" r="137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617" r="126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针对不同平台制定广告策略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利用朋友圈广告进行精准定向投放，结合公众号和小程序提高用户转化率。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运用话题营销和KOL合作，打造热门话题和病毒式传播。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创作有趣、有创意的短视频广告，利用抖音挑战赛等互动形式吸引用户参与。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发布专业领域的优质内容，结合知乎Live、圆桌讨论等形式进行深度互动。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微信广告策略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微博广告策略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抖音广告策略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知乎广告策略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创意广告设计与呈现技巧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71" r="129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631" r="35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736" r="247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强调创新、独特性和与受众的共鸣。通过深入了解目标受众、品牌特点和市场环境，打造具有吸引力和感染力的广告作品。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创意广告设计理念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以某知名品牌为例，其广告通过巧妙的创意和独特的视觉表现，成功吸引了受众的注意力，提升了品牌知名度和美誉度。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创意广告设计理念及案例分析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https://d.book118.com/736054210120010040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2024-09-06T21:53:19.484</cp:lastPrinted>
  <dcterms:created xsi:type="dcterms:W3CDTF">2024-09-06T13:53:19Z</dcterms:created>
  <dcterms:modified xsi:type="dcterms:W3CDTF">2024-09-06T13:53:21Z</dcterms:modified>
</cp:coreProperties>
</file>