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7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E0097B-F75C-41A1-AF4F-1FDF04EB1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8BA284-A3E0-405F-8941-9715DAA95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F81175-F86C-4ADD-A55A-D603D24BD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57D039-4B5E-403C-9789-F4B3F9D47F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203AEE-678E-457F-816B-8D407012FC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E7C611-7C9E-43E5-9F19-48169D7378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A3F76F-C658-4F92-B2D6-06579AAC04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B3B10C-9E64-47F6-B7DD-E102CF216F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22BA46-2EF6-4883-8F66-2356D9E6A3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D9B7B-37A6-4134-B081-FD6F9E051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9A8C9-6121-4926-83EB-1C7B0E90A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grpSp>
        <p:nvGrpSpPr>
          <p:cNvPr id="197634" name=""/>
          <p:cNvGrpSpPr/>
          <p:nvPr/>
        </p:nvGrpSpPr>
        <p:grpSpPr>
          <a:xfrm>
            <a:off x="0" y="0"/>
            <a:ext cx="5867400" cy="6858000"/>
            <a:chExt cx="3696" cy="4320"/>
          </a:xfrm>
        </p:grpSpPr>
        <p:sp>
          <p:nvSpPr>
            <p:cNvPr id="197635" name=""/>
            <p:cNvSpPr/>
            <p:nvPr/>
          </p:nvSpPr>
          <p:spPr>
            <a:xfrm>
              <a:off x="0" y="0"/>
              <a:ext cx="2880" cy="4320"/>
            </a:xfrm>
            <a:prstGeom prst="rect">
              <a:avLst/>
            </a:prstGeom>
            <a:solidFill>
              <a:schemeClr val="accent2"/>
            </a:solidFill>
            <a:ln>
              <a:noFill/>
              <a:miter lim="800000"/>
            </a:ln>
          </p:spPr>
          <p:txBody>
            <a:bodyPr wrap="none" anchor="ctr" anchorCtr="0"/>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endParaRPr kumimoji="1" sz="2400">
                <a:latin typeface="Times New Roman" pitchFamily="18" charset="0"/>
              </a:endParaRPr>
            </a:p>
          </p:txBody>
        </p:sp>
        <p:sp>
          <p:nvSpPr>
            <p:cNvPr id="197636" name=""/>
            <p:cNvSpPr/>
            <p:nvPr/>
          </p:nvSpPr>
          <p:spPr bwMode="white">
            <a:xfrm>
              <a:off x="432" y="624"/>
              <a:ext cx="3264" cy="1200"/>
            </a:xfrm>
            <a:prstGeom prst="roundRect">
              <a:avLst>
                <a:gd name="adj" fmla="val 50000"/>
              </a:avLst>
            </a:prstGeom>
            <a:solidFill>
              <a:schemeClr val="bg1"/>
            </a:solidFill>
            <a:ln>
              <a:noFill/>
              <a:miter lim="800000"/>
            </a:ln>
          </p:spPr>
          <p:txBody>
            <a:bodyPr wrap="none" anchor="ctr" anchorCtr="0"/>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a:endParaRPr kumimoji="1" sz="2400">
                <a:latin typeface="Times New Roman" pitchFamily="18" charset="0"/>
              </a:endParaRPr>
            </a:p>
          </p:txBody>
        </p:sp>
      </p:grpSp>
      <p:grpSp>
        <p:nvGrpSpPr>
          <p:cNvPr id="197637" name=""/>
          <p:cNvGrpSpPr/>
          <p:nvPr/>
        </p:nvGrpSpPr>
        <p:grpSpPr>
          <a:xfrm>
            <a:off x="3632200" y="4889500"/>
            <a:ext cx="4876800" cy="319088"/>
            <a:chOff x="2288" y="3080"/>
            <a:chExt cx="3072" cy="201"/>
          </a:xfrm>
        </p:grpSpPr>
        <p:sp>
          <p:nvSpPr>
            <p:cNvPr id="197638" name=""/>
            <p:cNvSpPr/>
            <p:nvPr/>
          </p:nvSpPr>
          <p:spPr>
            <a:xfrm flipH="1">
              <a:off x="2288" y="3080"/>
              <a:ext cx="2914" cy="200"/>
            </a:xfrm>
            <a:prstGeom prst="roundRect">
              <a:avLst>
                <a:gd name="adj" fmla="val 0"/>
              </a:avLst>
            </a:prstGeom>
            <a:solidFill>
              <a:schemeClr val="hlink"/>
            </a:solidFill>
            <a:ln>
              <a:noFill/>
              <a:miter lim="800000"/>
            </a:ln>
          </p:spPr>
          <p:txBody>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7639" name=""/>
            <p:cNvSpPr/>
            <p:nvPr/>
          </p:nvSpPr>
          <p:spPr>
            <a:xfrm>
              <a:off x="5196" y="3080"/>
              <a:ext cx="164" cy="201"/>
            </a:xfrm>
            <a:prstGeom prst="flowChartDelay">
              <a:avLst/>
            </a:prstGeom>
            <a:solidFill>
              <a:schemeClr val="hlink"/>
            </a:solidFill>
            <a:ln>
              <a:noFill/>
              <a:miter lim="800000"/>
            </a:ln>
            <a:effectLst/>
          </p:spPr>
          <p:txBody>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97640" name=""/>
          <p:cNvSpPr/>
          <p:nvPr>
            <p:ph type="subTitle" idx="1"/>
          </p:nvPr>
        </p:nvSpPr>
        <p:spPr>
          <a:xfrm>
            <a:off x="4673600" y="2927350"/>
            <a:ext cx="4013200" cy="1822450"/>
          </a:xfrm>
          <a:prstGeom prst="rect">
            <a:avLst/>
          </a:prstGeom>
          <a:noFill/>
          <a:ln>
            <a:noFill/>
            <a:miter lim="800000"/>
          </a:ln>
        </p:spPr>
        <p:txBody>
          <a:bodyPr anchor="b" anchorCtr="0">
            <a:noAutofit/>
          </a:bodyPr>
          <a:lstStyle>
            <a:lvl1pPr marL="0" indent="0" algn="ctr" defTabSz="914400" rtl="0" eaLnBrk="1" fontAlgn="base" hangingPunct="1">
              <a:lnSpc>
                <a:spcPct val="100000"/>
              </a:lnSpc>
              <a:spcBef>
                <a:spcPct val="20000"/>
              </a:spcBef>
              <a:spcAft>
                <a:spcPct val="0"/>
              </a:spcAft>
              <a:buClr>
                <a:schemeClr val="tx1"/>
              </a:buClr>
              <a:buSzPct val="75000"/>
              <a:buFont typeface="Wingdings" pitchFamily="2" charset="2"/>
              <a:buNone/>
              <a:defRPr kumimoji="0" lang="zh-CN" altLang="en-US" sz="2800" b="0" i="0" u="none" baseline="0">
                <a:solidFill>
                  <a:schemeClr val="tx1"/>
                </a:solidFill>
                <a:latin typeface="Arial"/>
                <a:ea typeface="宋体" pitchFamily="2" charset="-122"/>
              </a:defRPr>
            </a:lvl1pPr>
            <a:lvl2pPr marL="457200" indent="0" algn="ctr" defTabSz="914400" rtl="0" eaLnBrk="1" fontAlgn="base" hangingPunct="1">
              <a:lnSpc>
                <a:spcPct val="100000"/>
              </a:lnSpc>
              <a:spcBef>
                <a:spcPct val="20000"/>
              </a:spcBef>
              <a:spcAft>
                <a:spcPct val="0"/>
              </a:spcAft>
              <a:buClr>
                <a:schemeClr val="tx1"/>
              </a:buClr>
              <a:buSzPct val="75000"/>
              <a:buFontTx/>
              <a:buNone/>
              <a:defRPr kumimoji="0" lang="zh-CN" altLang="en-US" sz="2400" b="0" i="0" u="none" baseline="0">
                <a:solidFill>
                  <a:schemeClr val="tx1"/>
                </a:solidFill>
                <a:latin typeface="Arial"/>
                <a:ea typeface="宋体" pitchFamily="2" charset="-122"/>
              </a:defRPr>
            </a:lvl2pPr>
            <a:lvl3pPr marL="914400" indent="0" algn="ctr" defTabSz="914400" rtl="0" eaLnBrk="1" fontAlgn="base" hangingPunct="1">
              <a:lnSpc>
                <a:spcPct val="100000"/>
              </a:lnSpc>
              <a:spcBef>
                <a:spcPct val="20000"/>
              </a:spcBef>
              <a:spcAft>
                <a:spcPct val="0"/>
              </a:spcAft>
              <a:buClr>
                <a:schemeClr val="tx1"/>
              </a:buClr>
              <a:buSzPct val="75000"/>
              <a:buFont typeface="Wingdings" pitchFamily="2" charset="2"/>
              <a:buNone/>
              <a:defRPr kumimoji="0" lang="zh-CN" altLang="en-US" sz="2000" b="0" i="0" u="none" baseline="0">
                <a:solidFill>
                  <a:schemeClr val="tx1"/>
                </a:solidFill>
                <a:latin typeface="Arial"/>
                <a:ea typeface="宋体" pitchFamily="2" charset="-122"/>
              </a:defRPr>
            </a:lvl3pPr>
            <a:lvl4pPr marL="1371600" indent="0" algn="ctr" defTabSz="914400" rtl="0" eaLnBrk="1" fontAlgn="base" hangingPunct="1">
              <a:lnSpc>
                <a:spcPct val="100000"/>
              </a:lnSpc>
              <a:spcBef>
                <a:spcPct val="20000"/>
              </a:spcBef>
              <a:spcAft>
                <a:spcPct val="0"/>
              </a:spcAft>
              <a:buClr>
                <a:schemeClr val="tx1"/>
              </a:buClr>
              <a:buSzPct val="80000"/>
              <a:buFontTx/>
              <a:buNone/>
              <a:defRPr kumimoji="0" lang="zh-CN" altLang="en-US" sz="1800" b="0" i="0" u="none" baseline="0">
                <a:solidFill>
                  <a:schemeClr val="tx1"/>
                </a:solidFill>
                <a:latin typeface="Arial"/>
                <a:ea typeface="宋体" pitchFamily="2" charset="-122"/>
              </a:defRPr>
            </a:lvl4pPr>
            <a:lvl5pPr marL="1828800" indent="0" algn="ctr" defTabSz="914400" rtl="0" eaLnBrk="1" fontAlgn="base" hangingPunct="1">
              <a:lnSpc>
                <a:spcPct val="100000"/>
              </a:lnSpc>
              <a:spcBef>
                <a:spcPct val="20000"/>
              </a:spcBef>
              <a:spcAft>
                <a:spcPct val="0"/>
              </a:spcAft>
              <a:buClr>
                <a:schemeClr val="tx1"/>
              </a:buClr>
              <a:buSzPct val="65000"/>
              <a:buFont typeface="Wingdings" pitchFamily="2" charset="2"/>
              <a:buNone/>
              <a:defRPr kumimoji="0" lang="zh-CN" altLang="en-US" sz="1800" b="0" i="0" u="none" baseline="0">
                <a:solidFill>
                  <a:schemeClr val="tx1"/>
                </a:solidFill>
                <a:latin typeface="Arial"/>
                <a:ea typeface="宋体" pitchFamily="2" charset="-122"/>
              </a:defRPr>
            </a:lvl5pPr>
          </a:lstStyle>
          <a:p>
            <a:pPr lvl="0"/>
            <a:r>
              <a:t>单击此处编辑母版副标题样式</a:t>
            </a:r>
          </a:p>
        </p:txBody>
      </p:sp>
      <p:sp>
        <p:nvSpPr>
          <p:cNvPr id="197641" name=""/>
          <p:cNvSpPr/>
          <p:nvPr>
            <p:ph type="dt" sz="quarter" idx="2"/>
          </p:nvPr>
        </p:nvSpPr>
        <p:spPr>
          <a:xfrm>
            <a:off x="2438400" y="6248400"/>
            <a:ext cx="2130425" cy="474662"/>
          </a:xfrm>
          <a:prstGeom prst="rect">
            <a:avLst/>
          </a:prstGeom>
          <a:noFill/>
          <a:ln>
            <a:noFill/>
            <a:miter lim="800000"/>
          </a:ln>
          <a:effectLst/>
        </p:spPr>
        <p:txBody>
          <a:bodyPr anchor="b" anchorCtr="0">
            <a:noAutofit/>
          </a:bodyPr>
          <a:lstStyle/>
          <a:p>
            <a:pPr lvl="0" algn="r"/>
            <a:endParaRPr sz="1400">
              <a:solidFill>
                <a:schemeClr val="bg1"/>
              </a:solidFill>
            </a:endParaRPr>
          </a:p>
        </p:txBody>
      </p:sp>
      <p:sp>
        <p:nvSpPr>
          <p:cNvPr id="197642" name=""/>
          <p:cNvSpPr/>
          <p:nvPr>
            <p:ph type="ftr" sz="quarter" idx="3"/>
          </p:nvPr>
        </p:nvSpPr>
        <p:spPr>
          <a:xfrm>
            <a:off x="5791200" y="6248400"/>
            <a:ext cx="2897188" cy="474662"/>
          </a:xfrm>
          <a:prstGeom prst="rect">
            <a:avLst/>
          </a:prstGeom>
          <a:noFill/>
          <a:ln>
            <a:noFill/>
            <a:miter lim="800000"/>
          </a:ln>
          <a:effectLst/>
        </p:spPr>
        <p:txBody>
          <a:bodyPr anchor="b" anchorCtr="0">
            <a:noAutofit/>
          </a:bodyPr>
          <a:lstStyle/>
          <a:p>
            <a:pPr lvl="0" algn="r"/>
            <a:fld id="{54BBACAB-E32C-449C-A727-93E19B0CB0CB}" type="footer">
              <a:rPr sz="1400"/>
              <a:t/>
            </a:fld>
            <a:endParaRPr sz="1400"/>
          </a:p>
        </p:txBody>
      </p:sp>
      <p:sp>
        <p:nvSpPr>
          <p:cNvPr id="197643" name=""/>
          <p:cNvSpPr/>
          <p:nvPr>
            <p:ph type="sldNum" sz="quarter" idx="4"/>
          </p:nvPr>
        </p:nvSpPr>
        <p:spPr>
          <a:xfrm>
            <a:off x="76200" y="6248400"/>
            <a:ext cx="587375" cy="488950"/>
          </a:xfrm>
          <a:prstGeom prst="rect">
            <a:avLst/>
          </a:prstGeom>
          <a:noFill/>
          <a:ln>
            <a:noFill/>
            <a:miter lim="800000"/>
          </a:ln>
          <a:effectLst/>
        </p:spPr>
        <p:txBody>
          <a:bodyPr anchor="b" anchorCtr="0">
            <a:noAutofit/>
          </a:bodyPr>
          <a:lstStyle/>
          <a:p>
            <a:pPr lvl="0"/>
            <a:fld id="{0C615001-3E7A-462E-93A3-272654348A81}" type="slidenum">
              <a:rPr sz="2600" b="1">
                <a:solidFill>
                  <a:schemeClr val="bg1"/>
                </a:solidFill>
              </a:rPr>
              <a:t>*</a:t>
            </a:fld>
            <a:endParaRPr sz="2600" b="1">
              <a:solidFill>
                <a:schemeClr val="bg1"/>
              </a:solidFill>
            </a:endParaRPr>
          </a:p>
        </p:txBody>
      </p:sp>
      <p:sp>
        <p:nvSpPr>
          <p:cNvPr id="197644" name=""/>
          <p:cNvSpPr/>
          <p:nvPr>
            <p:ph type="ctrTitle" sz="quarter"/>
          </p:nvPr>
        </p:nvSpPr>
        <p:spPr>
          <a:xfrm>
            <a:off x="685800" y="990600"/>
            <a:ext cx="8229600" cy="1905000"/>
          </a:xfrm>
          <a:prstGeom prst="roundRect">
            <a:avLst>
              <a:gd name="adj" fmla="val 50000"/>
            </a:avLst>
          </a:prstGeom>
          <a:noFill/>
          <a:ln>
            <a:noFill/>
            <a:miter lim="800000"/>
          </a:ln>
          <a:effectLst/>
        </p:spPr>
        <p:txBody>
          <a:bodyPr anchor="ctr" anchorCtr="0">
            <a:noAutofit/>
          </a:bodyPr>
          <a:lstStyle>
            <a:lvl1pPr marL="0" indent="0" algn="l" defTabSz="914400" rtl="0" eaLnBrk="1" fontAlgn="base" hangingPunct="1">
              <a:lnSpc>
                <a:spcPct val="90000"/>
              </a:lnSpc>
              <a:spcBef>
                <a:spcPct val="0"/>
              </a:spcBef>
              <a:spcAft>
                <a:spcPct val="0"/>
              </a:spcAft>
              <a:buClrTx/>
              <a:buSzTx/>
              <a:buFontTx/>
              <a:buNone/>
              <a:defRPr kumimoji="0" lang="zh-CN" altLang="en-US" sz="3600" b="1" i="0" u="none" baseline="0">
                <a:solidFill>
                  <a:schemeClr val="tx2"/>
                </a:solidFill>
                <a:latin typeface="Arial"/>
                <a:ea typeface="宋体" pitchFamily="2" charset="-122"/>
              </a:defRPr>
            </a:lvl1pPr>
          </a:lstStyle>
          <a:p>
            <a:pPr lvl="0"/>
            <a:r>
              <a:t>单击此处编辑母版标题样式</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9" presetClass="entr" presetSubtype="0" dur="1000" fill="hold" grpId="1" nodeType="withEffect">
                                  <p:stCondLst>
                                    <p:cond delay="0"/>
                                  </p:stCondLst>
                                  <p:childTnLst>
                                    <p:set>
                                      <p:cBhvr additive="base">
                                        <p:cTn id="6" dur="0" fill="hold">
                                          <p:stCondLst>
                                            <p:cond delay="0"/>
                                          </p:stCondLst>
                                        </p:cTn>
                                        <p:tgtEl>
                                          <p:spTgt spid="197644"/>
                                        </p:tgtEl>
                                        <p:attrNameLst>
                                          <p:attrName>style.visibility</p:attrName>
                                        </p:attrNameLst>
                                      </p:cBhvr>
                                      <p:to>
                                        <p:strVal val="visible"/>
                                      </p:to>
                                    </p:set>
                                    <p:anim calcmode="lin" valueType="num">
                                      <p:cBhvr additive="base">
                                        <p:cTn id="7" dur="1000" fill="hold"/>
                                        <p:tgtEl>
                                          <p:spTgt spid="197644"/>
                                        </p:tgtEl>
                                        <p:attrNameLst>
                                          <p:attrName>ppt_x</p:attrName>
                                        </p:attrNameLst>
                                      </p:cBhvr>
                                      <p:tavLst>
                                        <p:tav tm="0">
                                          <p:val>
                                            <p:strVal val="#ppt_x-.2"/>
                                          </p:val>
                                        </p:tav>
                                        <p:tav tm="100000">
                                          <p:val>
                                            <p:strVal val="#ppt_x"/>
                                          </p:val>
                                        </p:tav>
                                      </p:tavLst>
                                    </p:anim>
                                    <p:anim calcmode="lin" valueType="num">
                                      <p:cBhvr additive="base">
                                        <p:cTn id="8" dur="1000" fill="hold"/>
                                        <p:tgtEl>
                                          <p:spTgt spid="197644"/>
                                        </p:tgtEl>
                                        <p:attrNameLst>
                                          <p:attrName>ppt_y</p:attrName>
                                        </p:attrNameLst>
                                      </p:cBhvr>
                                      <p:tavLst>
                                        <p:tav tm="0">
                                          <p:val>
                                            <p:strVal val="#ppt_y"/>
                                          </p:val>
                                        </p:tav>
                                        <p:tav tm="100000">
                                          <p:val>
                                            <p:strVal val="#ppt_y"/>
                                          </p:val>
                                        </p:tav>
                                      </p:tavLst>
                                    </p:anim>
                                    <p:animEffect transition="in" filter="wipe(right)">
                                      <p:cBhvr additive="base">
                                        <p:cTn id="9" dur="1000"/>
                                        <p:tgtEl>
                                          <p:spTgt spid="197644"/>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24" presetClass="entr" presetSubtype="0" dur="500" fill="hold" grpId="0" nodeType="clickEffect">
                                  <p:stCondLst>
                                    <p:cond delay="0"/>
                                  </p:stCondLst>
                                  <p:childTnLst>
                                    <p:set>
                                      <p:cBhvr additive="base">
                                        <p:cTn id="13" dur="0" fill="hold">
                                          <p:stCondLst>
                                            <p:cond delay="0"/>
                                          </p:stCondLst>
                                        </p:cTn>
                                        <p:tgtEl>
                                          <p:spTgt spid="197640">
                                            <p:txEl>
                                              <p:pRg st="0" end="0"/>
                                            </p:txEl>
                                          </p:spTgt>
                                        </p:tgtEl>
                                        <p:attrNameLst>
                                          <p:attrName>style.visibility</p:attrName>
                                        </p:attrNameLst>
                                      </p:cBhvr>
                                      <p:to>
                                        <p:strVal val="visible"/>
                                      </p:to>
                                    </p:set>
                                    <p:animEffect transition="in" filter="fade">
                                      <p:cBhvr additive="base">
                                        <p:cTn id="14" dur="500"/>
                                        <p:tgtEl>
                                          <p:spTgt spid="197640">
                                            <p:txEl>
                                              <p:pRg st="0" end="0"/>
                                            </p:txEl>
                                          </p:spTgt>
                                        </p:tgtEl>
                                      </p:cBhvr>
                                    </p:animEffect>
                                    <p:anim calcmode="lin" valueType="num">
                                      <p:cBhvr additive="base">
                                        <p:cTn id="15" dur="500" fill="hold"/>
                                        <p:tgtEl>
                                          <p:spTgt spid="197640">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97640">
                                            <p:txEl>
                                              <p:pRg st="0" end="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40" grpId="0" build="p"/>
      <p:bldP spid="197644" grpId="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lgn="r"/>
            <a:endParaRPr sz="1400"/>
          </a:p>
        </p:txBody>
      </p:sp>
      <p:sp>
        <p:nvSpPr>
          <p:cNvPr id="5" name="Footer Placeholder 4"/>
          <p:cNvSpPr>
            <a:spLocks noGrp="1"/>
          </p:cNvSpPr>
          <p:nvPr>
            <p:ph type="ftr" sz="quarter" idx="3"/>
          </p:nvPr>
        </p:nvSpPr>
        <p:spPr/>
        <p:txBody>
          <a:bodyPr/>
          <a:lstStyle/>
          <a:p>
            <a:pPr lvl="0" algn="ctr"/>
            <a:fld id="{4C3066E6-A957-4F7F-93CD-46730D548E53}" type="footer">
              <a:rPr sz="1400"/>
              <a:t/>
            </a:fld>
            <a:endParaRPr sz="1400"/>
          </a:p>
        </p:txBody>
      </p:sp>
      <p:sp>
        <p:nvSpPr>
          <p:cNvPr id="6" name="Slide Number Placeholder 5"/>
          <p:cNvSpPr>
            <a:spLocks noGrp="1"/>
          </p:cNvSpPr>
          <p:nvPr>
            <p:ph type="sldNum" sz="quarter" idx="4"/>
          </p:nvPr>
        </p:nvSpPr>
        <p:spPr/>
        <p:txBody>
          <a:bodyPr/>
          <a:lstStyle/>
          <a:p>
            <a:pPr lvl="0"/>
            <a:fld id="{93AE1883-0942-4AA3-9DB2-9C7C3A0314B1}" type="slidenum">
              <a:rPr sz="2600" b="1">
                <a:solidFill>
                  <a:schemeClr val="bg1"/>
                </a:solidFill>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lgn="r"/>
            <a:endParaRPr sz="1400"/>
          </a:p>
        </p:txBody>
      </p:sp>
      <p:sp>
        <p:nvSpPr>
          <p:cNvPr id="3" name="Footer Placeholder 2"/>
          <p:cNvSpPr>
            <a:spLocks noGrp="1"/>
          </p:cNvSpPr>
          <p:nvPr>
            <p:ph type="ftr" sz="quarter" idx="1"/>
          </p:nvPr>
        </p:nvSpPr>
        <p:spPr/>
        <p:txBody>
          <a:bodyPr/>
          <a:lstStyle/>
          <a:p>
            <a:pPr lvl="0" algn="ctr"/>
            <a:fld id="{AB7CC0F7-958A-4815-9542-FB458CEB48D1}" type="footer">
              <a:rPr sz="1400"/>
              <a:t/>
            </a:fld>
            <a:endParaRPr sz="1400"/>
          </a:p>
        </p:txBody>
      </p:sp>
      <p:sp>
        <p:nvSpPr>
          <p:cNvPr id="4" name="Slide Number Placeholder 3"/>
          <p:cNvSpPr>
            <a:spLocks noGrp="1"/>
          </p:cNvSpPr>
          <p:nvPr>
            <p:ph type="sldNum" sz="quarter" idx="2"/>
          </p:nvPr>
        </p:nvSpPr>
        <p:spPr/>
        <p:txBody>
          <a:bodyPr/>
          <a:lstStyle/>
          <a:p>
            <a:pPr lvl="0"/>
            <a:fld id="{93AE1883-0942-4AA3-9DB2-9C7C3A0314B1}" type="slidenum">
              <a:rPr sz="2600" b="1">
                <a:solidFill>
                  <a:schemeClr val="bg1"/>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grpSp>
        <p:nvGrpSpPr>
          <p:cNvPr id="196610" name=""/>
          <p:cNvGrpSpPr/>
          <p:nvPr/>
        </p:nvGrpSpPr>
        <p:grpSpPr>
          <a:xfrm>
            <a:off x="0" y="0"/>
            <a:ext cx="7620000" cy="6858000"/>
            <a:chExt cx="4800" cy="4320"/>
          </a:xfrm>
        </p:grpSpPr>
        <p:grpSp>
          <p:nvGrpSpPr>
            <p:cNvPr id="196611" name=""/>
            <p:cNvGrpSpPr/>
            <p:nvPr/>
          </p:nvGrpSpPr>
          <p:grpSpPr>
            <a:xfrm>
              <a:off x="0" y="0"/>
              <a:ext cx="2016" cy="4320"/>
              <a:chExt cx="2016" cy="4320"/>
            </a:xfrm>
          </p:grpSpPr>
          <p:sp>
            <p:nvSpPr>
              <p:cNvPr id="196612" name=""/>
              <p:cNvSpPr/>
              <p:nvPr/>
            </p:nvSpPr>
            <p:spPr>
              <a:xfrm>
                <a:off x="0" y="0"/>
                <a:ext cx="480" cy="4320"/>
              </a:xfrm>
              <a:prstGeom prst="rect">
                <a:avLst/>
              </a:prstGeom>
              <a:solidFill>
                <a:schemeClr val="accent2"/>
              </a:solidFill>
              <a:ln>
                <a:noFill/>
                <a:miter lim="800000"/>
              </a:ln>
            </p:spPr>
            <p:txBody>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6613" name=""/>
              <p:cNvSpPr/>
              <p:nvPr/>
            </p:nvSpPr>
            <p:spPr bwMode="auto">
              <a:xfrm>
                <a:off x="288" y="0"/>
                <a:ext cx="1728" cy="735"/>
              </a:xfrm>
              <a:custGeom>
                <a:rect l="l" t="t"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w="9525" cap="flat" cmpd="sng">
                <a:noFill/>
                <a:prstDash val="solid"/>
                <a:miter lim="800000"/>
              </a:ln>
              <a:effectLst/>
            </p:spPr>
            <p:txBody>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196614" name=""/>
            <p:cNvGrpSpPr/>
            <p:nvPr/>
          </p:nvGrpSpPr>
          <p:grpSpPr>
            <a:xfrm>
              <a:off x="144" y="1248"/>
              <a:ext cx="4656" cy="201"/>
              <a:chOff x="144" y="1248"/>
              <a:chExt cx="4656" cy="201"/>
            </a:xfrm>
          </p:grpSpPr>
          <p:sp>
            <p:nvSpPr>
              <p:cNvPr id="196615" name=""/>
              <p:cNvSpPr/>
              <p:nvPr/>
            </p:nvSpPr>
            <p:spPr>
              <a:xfrm>
                <a:off x="384" y="1248"/>
                <a:ext cx="4416" cy="200"/>
              </a:xfrm>
              <a:prstGeom prst="roundRect">
                <a:avLst>
                  <a:gd name="adj" fmla="val 0"/>
                </a:avLst>
              </a:prstGeom>
              <a:solidFill>
                <a:schemeClr val="hlink"/>
              </a:solidFill>
              <a:ln>
                <a:noFill/>
                <a:miter lim="800000"/>
              </a:ln>
            </p:spPr>
            <p:txBody>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96616" name=""/>
              <p:cNvSpPr/>
              <p:nvPr/>
            </p:nvSpPr>
            <p:spPr>
              <a:xfrm flipH="1">
                <a:off x="144" y="1248"/>
                <a:ext cx="248" cy="201"/>
              </a:xfrm>
              <a:prstGeom prst="flowChartDelay">
                <a:avLst/>
              </a:prstGeom>
              <a:solidFill>
                <a:schemeClr val="hlink"/>
              </a:solidFill>
              <a:ln>
                <a:noFill/>
                <a:miter lim="800000"/>
              </a:ln>
              <a:effectLst/>
            </p:spPr>
            <p:txBody>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sp>
        <p:nvSpPr>
          <p:cNvPr id="196617" name=""/>
          <p:cNvSpPr/>
          <p:nvPr>
            <p:ph type="title"/>
          </p:nvPr>
        </p:nvSpPr>
        <p:spPr>
          <a:xfrm>
            <a:off x="762000" y="762000"/>
            <a:ext cx="7924800" cy="1143000"/>
          </a:xfrm>
          <a:prstGeom prst="roundRect">
            <a:avLst>
              <a:gd name="adj" fmla="val 21667"/>
            </a:avLst>
          </a:prstGeom>
          <a:noFill/>
          <a:ln>
            <a:noFill/>
            <a:miter lim="800000"/>
          </a:ln>
        </p:spPr>
        <p:txBody>
          <a:bodyPr anchor="b" anchorCtr="0"/>
          <a:lstStyle>
            <a:lvl1pPr marL="0" indent="0" algn="l" defTabSz="914400" rtl="0" eaLnBrk="1" fontAlgn="base" hangingPunct="1">
              <a:lnSpc>
                <a:spcPct val="90000"/>
              </a:lnSpc>
              <a:spcBef>
                <a:spcPct val="0"/>
              </a:spcBef>
              <a:spcAft>
                <a:spcPct val="0"/>
              </a:spcAft>
              <a:buClrTx/>
              <a:buSzTx/>
              <a:buFontTx/>
              <a:buNone/>
              <a:defRPr kumimoji="0" lang="zh-CN" altLang="en-US" sz="3600" b="1" i="0" u="none" baseline="0">
                <a:solidFill>
                  <a:schemeClr val="tx2"/>
                </a:solidFill>
                <a:latin typeface="Arial"/>
                <a:ea typeface="宋体" pitchFamily="2" charset="-122"/>
              </a:defRPr>
            </a:lvl1pPr>
          </a:lstStyle>
          <a:p>
            <a:pPr lvl="0"/>
            <a:r>
              <a:t>单击此处编辑母版标题样式</a:t>
            </a:r>
          </a:p>
        </p:txBody>
      </p:sp>
      <p:sp>
        <p:nvSpPr>
          <p:cNvPr id="196618" name=""/>
          <p:cNvSpPr/>
          <p:nvPr>
            <p:ph type="body" idx="1"/>
          </p:nvPr>
        </p:nvSpPr>
        <p:spPr>
          <a:xfrm>
            <a:off x="838200" y="2362200"/>
            <a:ext cx="7693025" cy="3724275"/>
          </a:xfrm>
          <a:prstGeom prst="rect">
            <a:avLst/>
          </a:prstGeom>
          <a:noFill/>
          <a:ln>
            <a:noFill/>
            <a:miter lim="800000"/>
          </a:ln>
        </p:spPr>
        <p:txBody>
          <a:bodyPr>
            <a:noAutofit/>
          </a:bodyPr>
          <a:lstStyle>
            <a:lvl1pPr marL="342900" indent="-3429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80000"/>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l"/>
              <a:defRPr kumimoji="0" lang="zh-CN" altLang="en-US" sz="18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96619" name=""/>
          <p:cNvSpPr/>
          <p:nvPr>
            <p:ph type="dt" sz="half" idx="2"/>
          </p:nvPr>
        </p:nvSpPr>
        <p:spPr>
          <a:xfrm>
            <a:off x="2438400" y="6248400"/>
            <a:ext cx="2130425" cy="474662"/>
          </a:xfrm>
          <a:prstGeom prst="rect">
            <a:avLst/>
          </a:prstGeom>
          <a:noFill/>
          <a:ln>
            <a:noFill/>
            <a:miter lim="800000"/>
          </a:ln>
          <a:effectLst/>
        </p:spPr>
        <p:txBody>
          <a:bodyPr anchor="b" anchorCtr="0">
            <a:no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endParaRPr sz="1400"/>
          </a:p>
        </p:txBody>
      </p:sp>
      <p:sp>
        <p:nvSpPr>
          <p:cNvPr id="196620" name=""/>
          <p:cNvSpPr/>
          <p:nvPr>
            <p:ph type="ftr" sz="quarter" idx="3"/>
          </p:nvPr>
        </p:nvSpPr>
        <p:spPr>
          <a:xfrm>
            <a:off x="5791200" y="6248400"/>
            <a:ext cx="2897188" cy="474662"/>
          </a:xfrm>
          <a:prstGeom prst="rect">
            <a:avLst/>
          </a:prstGeom>
          <a:noFill/>
          <a:ln>
            <a:noFill/>
            <a:miter lim="800000"/>
          </a:ln>
          <a:effectLst/>
        </p:spPr>
        <p:txBody>
          <a:bodyPr anchor="b" anchorCtr="0">
            <a:no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2EF3E24D-745D-4BA9-9EBE-B3A72FD312BF}" type="footer">
              <a:rPr sz="1400"/>
              <a:t/>
            </a:fld>
            <a:endParaRPr sz="1400"/>
          </a:p>
        </p:txBody>
      </p:sp>
      <p:sp>
        <p:nvSpPr>
          <p:cNvPr id="196621" name=""/>
          <p:cNvSpPr/>
          <p:nvPr>
            <p:ph type="sldNum" sz="quarter" idx="4"/>
          </p:nvPr>
        </p:nvSpPr>
        <p:spPr>
          <a:xfrm>
            <a:off x="84138" y="6242050"/>
            <a:ext cx="587375" cy="488950"/>
          </a:xfrm>
          <a:prstGeom prst="rect">
            <a:avLst/>
          </a:prstGeom>
          <a:noFill/>
          <a:ln>
            <a:noFill/>
            <a:miter lim="800000"/>
          </a:ln>
          <a:effectLst/>
        </p:spPr>
        <p:txBody>
          <a:bodyPr anchor="b" anchorCtr="1">
            <a:no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fld id="{C2036EF8-B00E-4BBD-B8B5-CF9822B51F08}" type="slidenum">
              <a:rPr sz="2600" b="1">
                <a:solidFill>
                  <a:schemeClr val="bg1"/>
                </a:solidFill>
              </a:rPr>
              <a:t>*</a:t>
            </a:fld>
            <a:endParaRPr sz="2600" b="1">
              <a:solidFill>
                <a:schemeClr val="bg1"/>
              </a:solidFill>
            </a:endParaRPr>
          </a:p>
        </p:txBody>
      </p:sp>
    </p:spTree>
  </p:cSld>
  <p:clrMap bg1="dk1" tx1="lt1" bg2="dk2" tx2="lt2" accent1="accent1" accent2="accent2" accent3="accent3" accent4="accent4" accent5="accent5" accent6="accent6" hlink="hlink" folHlink="folHlink"/>
  <p:sldLayoutIdLst>
    <p:sldLayoutId id="2147483660" r:id="rId1"/>
    <p:sldLayoutId id="2147483772" r:id="rId2"/>
    <p:sldLayoutId id="2147483773" r:id="rId3"/>
  </p:sldLayoutIdLst>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9" presetClass="entr" presetSubtype="0" dur="1000" fill="hold" grpId="0" nodeType="withEffect">
                                  <p:stCondLst>
                                    <p:cond delay="0"/>
                                  </p:stCondLst>
                                  <p:childTnLst>
                                    <p:set>
                                      <p:cBhvr additive="base">
                                        <p:cTn id="6" dur="0" fill="hold">
                                          <p:stCondLst>
                                            <p:cond delay="0"/>
                                          </p:stCondLst>
                                        </p:cTn>
                                        <p:tgtEl>
                                          <p:spTgt spid="196617"/>
                                        </p:tgtEl>
                                        <p:attrNameLst>
                                          <p:attrName>style.visibility</p:attrName>
                                        </p:attrNameLst>
                                      </p:cBhvr>
                                      <p:to>
                                        <p:strVal val="visible"/>
                                      </p:to>
                                    </p:set>
                                    <p:anim calcmode="lin" valueType="num">
                                      <p:cBhvr additive="base">
                                        <p:cTn id="7" dur="1000" fill="hold"/>
                                        <p:tgtEl>
                                          <p:spTgt spid="196617"/>
                                        </p:tgtEl>
                                        <p:attrNameLst>
                                          <p:attrName>ppt_x</p:attrName>
                                        </p:attrNameLst>
                                      </p:cBhvr>
                                      <p:tavLst>
                                        <p:tav tm="0">
                                          <p:val>
                                            <p:strVal val="#ppt_x-.2"/>
                                          </p:val>
                                        </p:tav>
                                        <p:tav tm="100000">
                                          <p:val>
                                            <p:strVal val="#ppt_x"/>
                                          </p:val>
                                        </p:tav>
                                      </p:tavLst>
                                    </p:anim>
                                    <p:anim calcmode="lin" valueType="num">
                                      <p:cBhvr additive="base">
                                        <p:cTn id="8" dur="1000" fill="hold"/>
                                        <p:tgtEl>
                                          <p:spTgt spid="196617"/>
                                        </p:tgtEl>
                                        <p:attrNameLst>
                                          <p:attrName>ppt_y</p:attrName>
                                        </p:attrNameLst>
                                      </p:cBhvr>
                                      <p:tavLst>
                                        <p:tav tm="0">
                                          <p:val>
                                            <p:strVal val="#ppt_y"/>
                                          </p:val>
                                        </p:tav>
                                        <p:tav tm="100000">
                                          <p:val>
                                            <p:strVal val="#ppt_y"/>
                                          </p:val>
                                        </p:tav>
                                      </p:tavLst>
                                    </p:anim>
                                    <p:animEffect transition="in" filter="wipe(right)">
                                      <p:cBhvr additive="base">
                                        <p:cTn id="9" dur="1000"/>
                                        <p:tgtEl>
                                          <p:spTgt spid="196617"/>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24" presetClass="entr" presetSubtype="0" dur="500" fill="hold" grpId="1" nodeType="clickEffect">
                                  <p:stCondLst>
                                    <p:cond delay="0"/>
                                  </p:stCondLst>
                                  <p:childTnLst>
                                    <p:set>
                                      <p:cBhvr additive="base">
                                        <p:cTn id="13" dur="0" fill="hold">
                                          <p:stCondLst>
                                            <p:cond delay="0"/>
                                          </p:stCondLst>
                                        </p:cTn>
                                        <p:tgtEl>
                                          <p:spTgt spid="196618">
                                            <p:txEl>
                                              <p:pRg st="0" end="0"/>
                                            </p:txEl>
                                          </p:spTgt>
                                        </p:tgtEl>
                                        <p:attrNameLst>
                                          <p:attrName>style.visibility</p:attrName>
                                        </p:attrNameLst>
                                      </p:cBhvr>
                                      <p:to>
                                        <p:strVal val="visible"/>
                                      </p:to>
                                    </p:set>
                                    <p:animEffect transition="in" filter="fade">
                                      <p:cBhvr additive="base">
                                        <p:cTn id="14" dur="500"/>
                                        <p:tgtEl>
                                          <p:spTgt spid="196618">
                                            <p:txEl>
                                              <p:pRg st="0" end="0"/>
                                            </p:txEl>
                                          </p:spTgt>
                                        </p:tgtEl>
                                      </p:cBhvr>
                                    </p:animEffect>
                                    <p:anim calcmode="lin" valueType="num">
                                      <p:cBhvr additive="base">
                                        <p:cTn id="15" dur="500" fill="hold"/>
                                        <p:tgtEl>
                                          <p:spTgt spid="196618">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96618">
                                            <p:txEl>
                                              <p:pRg st="0" end="0"/>
                                            </p:txEl>
                                          </p:spTgt>
                                        </p:tgtEl>
                                        <p:attrNameLst>
                                          <p:attrName>ppt_y</p:attrName>
                                        </p:attrNameLst>
                                      </p:cBhvr>
                                      <p:tavLst>
                                        <p:tav tm="0">
                                          <p:val>
                                            <p:strVal val="#ppt_y+.05"/>
                                          </p:val>
                                        </p:tav>
                                        <p:tav tm="100000">
                                          <p:val>
                                            <p:strVal val="#ppt_y"/>
                                          </p:val>
                                        </p:tav>
                                      </p:tavLst>
                                    </p:anim>
                                  </p:childTnLst>
                                </p:cTn>
                              </p:par>
                              <p:par>
                                <p:cTn id="17" presetID="24" presetClass="entr" presetSubtype="0" dur="500" fill="hold" grpId="1" nodeType="withEffect">
                                  <p:stCondLst>
                                    <p:cond delay="0"/>
                                  </p:stCondLst>
                                  <p:childTnLst>
                                    <p:set>
                                      <p:cBhvr additive="base">
                                        <p:cTn id="18" dur="0" fill="hold">
                                          <p:stCondLst>
                                            <p:cond delay="0"/>
                                          </p:stCondLst>
                                        </p:cTn>
                                        <p:tgtEl>
                                          <p:spTgt spid="196618">
                                            <p:txEl>
                                              <p:pRg st="1" end="1"/>
                                            </p:txEl>
                                          </p:spTgt>
                                        </p:tgtEl>
                                        <p:attrNameLst>
                                          <p:attrName>style.visibility</p:attrName>
                                        </p:attrNameLst>
                                      </p:cBhvr>
                                      <p:to>
                                        <p:strVal val="visible"/>
                                      </p:to>
                                    </p:set>
                                    <p:animEffect transition="in" filter="fade">
                                      <p:cBhvr additive="base">
                                        <p:cTn id="19" dur="500"/>
                                        <p:tgtEl>
                                          <p:spTgt spid="196618">
                                            <p:txEl>
                                              <p:pRg st="1" end="1"/>
                                            </p:txEl>
                                          </p:spTgt>
                                        </p:tgtEl>
                                      </p:cBhvr>
                                    </p:animEffect>
                                    <p:anim calcmode="lin" valueType="num">
                                      <p:cBhvr additive="base">
                                        <p:cTn id="20" dur="500" fill="hold"/>
                                        <p:tgtEl>
                                          <p:spTgt spid="196618">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96618">
                                            <p:txEl>
                                              <p:pRg st="1" end="1"/>
                                            </p:txEl>
                                          </p:spTgt>
                                        </p:tgtEl>
                                        <p:attrNameLst>
                                          <p:attrName>ppt_y</p:attrName>
                                        </p:attrNameLst>
                                      </p:cBhvr>
                                      <p:tavLst>
                                        <p:tav tm="0">
                                          <p:val>
                                            <p:strVal val="#ppt_y+.05"/>
                                          </p:val>
                                        </p:tav>
                                        <p:tav tm="100000">
                                          <p:val>
                                            <p:strVal val="#ppt_y"/>
                                          </p:val>
                                        </p:tav>
                                      </p:tavLst>
                                    </p:anim>
                                  </p:childTnLst>
                                </p:cTn>
                              </p:par>
                              <p:par>
                                <p:cTn id="22" presetID="24" presetClass="entr" presetSubtype="0" dur="500" fill="hold" grpId="1" nodeType="withEffect">
                                  <p:stCondLst>
                                    <p:cond delay="0"/>
                                  </p:stCondLst>
                                  <p:childTnLst>
                                    <p:set>
                                      <p:cBhvr additive="base">
                                        <p:cTn id="23" dur="0" fill="hold">
                                          <p:stCondLst>
                                            <p:cond delay="0"/>
                                          </p:stCondLst>
                                        </p:cTn>
                                        <p:tgtEl>
                                          <p:spTgt spid="196618">
                                            <p:txEl>
                                              <p:pRg st="2" end="2"/>
                                            </p:txEl>
                                          </p:spTgt>
                                        </p:tgtEl>
                                        <p:attrNameLst>
                                          <p:attrName>style.visibility</p:attrName>
                                        </p:attrNameLst>
                                      </p:cBhvr>
                                      <p:to>
                                        <p:strVal val="visible"/>
                                      </p:to>
                                    </p:set>
                                    <p:animEffect transition="in" filter="fade">
                                      <p:cBhvr additive="base">
                                        <p:cTn id="24" dur="500"/>
                                        <p:tgtEl>
                                          <p:spTgt spid="196618">
                                            <p:txEl>
                                              <p:pRg st="2" end="2"/>
                                            </p:txEl>
                                          </p:spTgt>
                                        </p:tgtEl>
                                      </p:cBhvr>
                                    </p:animEffect>
                                    <p:anim calcmode="lin" valueType="num">
                                      <p:cBhvr additive="base">
                                        <p:cTn id="25" dur="500" fill="hold"/>
                                        <p:tgtEl>
                                          <p:spTgt spid="196618">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6618">
                                            <p:txEl>
                                              <p:pRg st="2" end="2"/>
                                            </p:txEl>
                                          </p:spTgt>
                                        </p:tgtEl>
                                        <p:attrNameLst>
                                          <p:attrName>ppt_y</p:attrName>
                                        </p:attrNameLst>
                                      </p:cBhvr>
                                      <p:tavLst>
                                        <p:tav tm="0">
                                          <p:val>
                                            <p:strVal val="#ppt_y+.05"/>
                                          </p:val>
                                        </p:tav>
                                        <p:tav tm="100000">
                                          <p:val>
                                            <p:strVal val="#ppt_y"/>
                                          </p:val>
                                        </p:tav>
                                      </p:tavLst>
                                    </p:anim>
                                  </p:childTnLst>
                                </p:cTn>
                              </p:par>
                              <p:par>
                                <p:cTn id="27" presetID="24" presetClass="entr" presetSubtype="0" dur="500" fill="hold" grpId="1" nodeType="withEffect">
                                  <p:stCondLst>
                                    <p:cond delay="0"/>
                                  </p:stCondLst>
                                  <p:childTnLst>
                                    <p:set>
                                      <p:cBhvr additive="base">
                                        <p:cTn id="28" dur="0" fill="hold">
                                          <p:stCondLst>
                                            <p:cond delay="0"/>
                                          </p:stCondLst>
                                        </p:cTn>
                                        <p:tgtEl>
                                          <p:spTgt spid="196618">
                                            <p:txEl>
                                              <p:pRg st="3" end="3"/>
                                            </p:txEl>
                                          </p:spTgt>
                                        </p:tgtEl>
                                        <p:attrNameLst>
                                          <p:attrName>style.visibility</p:attrName>
                                        </p:attrNameLst>
                                      </p:cBhvr>
                                      <p:to>
                                        <p:strVal val="visible"/>
                                      </p:to>
                                    </p:set>
                                    <p:animEffect transition="in" filter="fade">
                                      <p:cBhvr additive="base">
                                        <p:cTn id="29" dur="500"/>
                                        <p:tgtEl>
                                          <p:spTgt spid="196618">
                                            <p:txEl>
                                              <p:pRg st="3" end="3"/>
                                            </p:txEl>
                                          </p:spTgt>
                                        </p:tgtEl>
                                      </p:cBhvr>
                                    </p:animEffect>
                                    <p:anim calcmode="lin" valueType="num">
                                      <p:cBhvr additive="base">
                                        <p:cTn id="30" dur="500" fill="hold"/>
                                        <p:tgtEl>
                                          <p:spTgt spid="196618">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96618">
                                            <p:txEl>
                                              <p:pRg st="3" end="3"/>
                                            </p:txEl>
                                          </p:spTgt>
                                        </p:tgtEl>
                                        <p:attrNameLst>
                                          <p:attrName>ppt_y</p:attrName>
                                        </p:attrNameLst>
                                      </p:cBhvr>
                                      <p:tavLst>
                                        <p:tav tm="0">
                                          <p:val>
                                            <p:strVal val="#ppt_y+.05"/>
                                          </p:val>
                                        </p:tav>
                                        <p:tav tm="100000">
                                          <p:val>
                                            <p:strVal val="#ppt_y"/>
                                          </p:val>
                                        </p:tav>
                                      </p:tavLst>
                                    </p:anim>
                                  </p:childTnLst>
                                </p:cTn>
                              </p:par>
                              <p:par>
                                <p:cTn id="32" presetID="24" presetClass="entr" presetSubtype="0" dur="500" fill="hold" grpId="1" nodeType="withEffect">
                                  <p:stCondLst>
                                    <p:cond delay="0"/>
                                  </p:stCondLst>
                                  <p:childTnLst>
                                    <p:set>
                                      <p:cBhvr additive="base">
                                        <p:cTn id="33" dur="0" fill="hold">
                                          <p:stCondLst>
                                            <p:cond delay="0"/>
                                          </p:stCondLst>
                                        </p:cTn>
                                        <p:tgtEl>
                                          <p:spTgt spid="196618">
                                            <p:txEl>
                                              <p:pRg st="4" end="4"/>
                                            </p:txEl>
                                          </p:spTgt>
                                        </p:tgtEl>
                                        <p:attrNameLst>
                                          <p:attrName>style.visibility</p:attrName>
                                        </p:attrNameLst>
                                      </p:cBhvr>
                                      <p:to>
                                        <p:strVal val="visible"/>
                                      </p:to>
                                    </p:set>
                                    <p:animEffect transition="in" filter="fade">
                                      <p:cBhvr additive="base">
                                        <p:cTn id="34" dur="500"/>
                                        <p:tgtEl>
                                          <p:spTgt spid="196618">
                                            <p:txEl>
                                              <p:pRg st="4" end="4"/>
                                            </p:txEl>
                                          </p:spTgt>
                                        </p:tgtEl>
                                      </p:cBhvr>
                                    </p:animEffect>
                                    <p:anim calcmode="lin" valueType="num">
                                      <p:cBhvr additive="base">
                                        <p:cTn id="35" dur="500" fill="hold"/>
                                        <p:tgtEl>
                                          <p:spTgt spid="196618">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96618">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617" grpId="0"/>
      <p:bldP spid="196618" grpId="1" uiExpand="1" build="p"/>
    </p:bldLst>
  </p:timing>
  <p:hf sldNum="0" hdr="0" dt="0"/>
  <p:txStyles>
    <p:titleStyle>
      <a:lvl1pPr marL="0" indent="0" algn="l" defTabSz="914400" rtl="0" eaLnBrk="1" fontAlgn="base" hangingPunct="1">
        <a:lnSpc>
          <a:spcPct val="90000"/>
        </a:lnSpc>
        <a:spcBef>
          <a:spcPct val="0"/>
        </a:spcBef>
        <a:spcAft>
          <a:spcPct val="0"/>
        </a:spcAft>
        <a:buClrTx/>
        <a:buSzTx/>
        <a:buFontTx/>
        <a:buNone/>
        <a:defRPr kumimoji="0" sz="3600" b="1" i="0" u="none" baseline="0">
          <a:solidFill>
            <a:schemeClr val="tx2"/>
          </a:solidFill>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80000"/>
        <a:buFontTx/>
        <a:buChar char="–"/>
        <a:defRPr kumimoji="0"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l"/>
        <a:defRPr kumimoji="0" sz="1800" b="0" i="0" u="none" baseline="0">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00201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37" name=""/>
          <p:cNvSpPr/>
          <p:nvPr>
            <p:ph type="ctrTitle"/>
          </p:nvPr>
        </p:nvSpPr>
        <p:spPr>
          <a:xfrm>
            <a:off x="685800" y="990600"/>
            <a:ext cx="8763000" cy="1905000"/>
          </a:xfrm>
          <a:prstGeom prst="rect">
            <a:avLst/>
          </a:prstGeom>
          <a:noFill/>
          <a:ln>
            <a:miter lim="800000"/>
          </a:ln>
        </p:spPr>
        <p:txBody>
          <a:bodyPr anchor="ctr" anchorCtr="0"/>
          <a:lstStyle/>
          <a:p>
            <a:pPr lvl="0"/>
            <a:r>
              <a:rPr sz="3200"/>
              <a:t>有性繁殖园艺植物的杂交一代育种计划制定</a:t>
            </a:r>
            <a:r>
              <a:t> </a:t>
            </a:r>
          </a:p>
        </p:txBody>
      </p:sp>
      <p:sp>
        <p:nvSpPr>
          <p:cNvPr id="5139" name=""/>
          <p:cNvSpPr/>
          <p:nvPr/>
        </p:nvSpPr>
        <p:spPr>
          <a:xfrm>
            <a:off x="4648200" y="533400"/>
            <a:ext cx="2743200" cy="64135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sz="3600" b="1"/>
              <a:t>实验七</a:t>
            </a:r>
            <a:endParaRPr sz="3600" b="1"/>
          </a:p>
        </p:txBody>
      </p:sp>
      <p:sp>
        <p:nvSpPr>
          <p:cNvPr id="5141" name=""/>
          <p:cNvSpPr/>
          <p:nvPr/>
        </p:nvSpPr>
        <p:spPr>
          <a:xfrm>
            <a:off x="0" y="0"/>
            <a:ext cx="38100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sz="2400">
                <a:solidFill>
                  <a:srgbClr val="FF6600"/>
                </a:solidFill>
              </a:rPr>
              <a:t>园艺植物育种学实验</a:t>
            </a:r>
            <a:endParaRPr sz="2400">
              <a:solidFill>
                <a:srgbClr val="FF6600"/>
              </a:solidFill>
            </a:endParaRPr>
          </a:p>
        </p:txBody>
      </p:sp>
      <p:sp>
        <p:nvSpPr>
          <p:cNvPr id="5142" name=""/>
          <p:cNvSpPr/>
          <p:nvPr/>
        </p:nvSpPr>
        <p:spPr>
          <a:xfrm>
            <a:off x="4876800" y="5334000"/>
            <a:ext cx="3581400" cy="1160462"/>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algn="ctr" eaLnBrk="0" hangingPunct="0">
              <a:spcBef>
                <a:spcPct val="50000"/>
              </a:spcBef>
            </a:pPr>
            <a:r>
              <a:rPr sz="2800" b="1"/>
              <a:t>主讲：张菊平</a:t>
            </a:r>
            <a:endParaRPr sz="2800" b="1"/>
          </a:p>
          <a:p>
            <a:pPr lvl="0" algn="ctr" eaLnBrk="0" hangingPunct="0">
              <a:spcBef>
                <a:spcPct val="50000"/>
              </a:spcBef>
            </a:pPr>
            <a:r>
              <a:rPr sz="2800" b="1"/>
              <a:t>河南科技大学林学院</a:t>
            </a:r>
            <a:endParaRPr sz="2800" b="1"/>
          </a:p>
        </p:txBody>
      </p:sp>
      <p:sp>
        <p:nvSpPr>
          <p:cNvPr id="5143" name=""/>
          <p:cNvSpPr>
            <a:spLocks noGrp="1"/>
          </p:cNvSpPr>
          <p:nvPr>
            <p:ph type="dt" sz="quarter" idx="2"/>
          </p:nvPr>
        </p:nvSpPr>
        <p:spPr/>
        <p:txBody>
          <a:bodyPr anchor="b" anchorCtr="0">
            <a:noAutofit/>
          </a:bodyPr>
          <a:lstStyle/>
          <a:p>
            <a:pPr lvl="0" algn="r"/>
            <a:endParaRPr sz="1400">
              <a:solidFill>
                <a:schemeClr val="bg1"/>
              </a:solidFill>
            </a:endParaRPr>
          </a:p>
        </p:txBody>
      </p:sp>
      <p:sp>
        <p:nvSpPr>
          <p:cNvPr id="5144" name=""/>
          <p:cNvSpPr>
            <a:spLocks noGrp="1"/>
          </p:cNvSpPr>
          <p:nvPr>
            <p:ph type="ftr" sz="quarter" idx="3"/>
          </p:nvPr>
        </p:nvSpPr>
        <p:spPr/>
        <p:txBody>
          <a:bodyPr anchor="b" anchorCtr="0">
            <a:noAutofit/>
          </a:bodyPr>
          <a:lstStyle/>
          <a:p>
            <a:pPr lvl="0" algn="r"/>
            <a:fld id="{6C939894-F971-4E5F-A121-FE15F39A53CB}" type="footer">
              <a:rPr sz="1400"/>
              <a:t/>
            </a:fld>
            <a:endParaRPr sz="1400"/>
          </a:p>
        </p:txBody>
      </p:sp>
      <p:sp>
        <p:nvSpPr>
          <p:cNvPr id="5145" name="TextBox 5144"/>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有性繁殖园艺植物的杂交一代育种计划制定共29页，您现在浏览的是第1页!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
          <p:cNvSpPr/>
          <p:nvPr>
            <p:ph type="title"/>
          </p:nvPr>
        </p:nvSpPr>
        <p:spPr>
          <a:xfrm>
            <a:off x="762000" y="609600"/>
            <a:ext cx="7924800" cy="1143000"/>
          </a:xfrm>
          <a:prstGeom prst="roundRect">
            <a:avLst>
              <a:gd name="adj" fmla="val 16667"/>
            </a:avLst>
          </a:prstGeom>
          <a:noFill/>
          <a:ln>
            <a:miter lim="800000"/>
          </a:ln>
        </p:spPr>
        <p:txBody>
          <a:bodyPr anchor="b" anchorCtr="0"/>
          <a:lstStyle>
            <a:lvl1pPr marL="0" indent="0" algn="l" defTabSz="914400" rtl="0" eaLnBrk="1" fontAlgn="base" hangingPunct="1">
              <a:lnSpc>
                <a:spcPct val="90000"/>
              </a:lnSpc>
              <a:spcBef>
                <a:spcPct val="0"/>
              </a:spcBef>
              <a:spcAft>
                <a:spcPct val="0"/>
              </a:spcAft>
              <a:buClrTx/>
              <a:buSzTx/>
              <a:buFontTx/>
              <a:buNone/>
              <a:defRPr kumimoji="0" lang="zh-CN" altLang="en-US" sz="3600" b="1" i="0" u="none" baseline="0">
                <a:solidFill>
                  <a:schemeClr val="tx2"/>
                </a:solidFill>
                <a:latin typeface="Arial"/>
                <a:ea typeface="宋体" pitchFamily="2" charset="-122"/>
              </a:defRPr>
            </a:lvl1pPr>
          </a:lstStyle>
          <a:p>
            <a:pPr lvl="0" algn="ctr"/>
            <a:r>
              <a:rPr sz="4800"/>
              <a:t>一、实验目的</a:t>
            </a:r>
            <a:endParaRPr sz="4800"/>
          </a:p>
        </p:txBody>
      </p:sp>
      <p:sp>
        <p:nvSpPr>
          <p:cNvPr id="72707" name=""/>
          <p:cNvSpPr/>
          <p:nvPr>
            <p:ph type="body" idx="4294967295"/>
          </p:nvPr>
        </p:nvSpPr>
        <p:spPr>
          <a:xfrm>
            <a:off x="1052512" y="2514600"/>
            <a:ext cx="7710488" cy="34766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80000"/>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l"/>
              <a:defRPr kumimoji="0" lang="zh-CN" altLang="en-US" sz="1800" b="0" i="0" u="none" baseline="0">
                <a:solidFill>
                  <a:schemeClr val="tx1"/>
                </a:solidFill>
                <a:latin typeface="Arial"/>
                <a:ea typeface="宋体" pitchFamily="2" charset="-122"/>
              </a:defRPr>
            </a:lvl5pPr>
          </a:lstStyle>
          <a:p>
            <a:pPr lvl="0">
              <a:lnSpc>
                <a:spcPct val="130000"/>
              </a:lnSpc>
              <a:buNone/>
            </a:pPr>
            <a:r>
              <a:rPr sz="3600"/>
              <a:t>         通过利用所学杂种优势育种及相关章节的育种知识，制定具体育种计划，加深对所学知识的理解。</a:t>
            </a:r>
            <a:endParaRPr sz="3600"/>
          </a:p>
        </p:txBody>
      </p:sp>
      <p:sp>
        <p:nvSpPr>
          <p:cNvPr id="72709"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72710" name="Date Placeholder 3"/>
          <p:cNvSpPr>
            <a:spLocks noGrp="1"/>
          </p:cNvSpPr>
          <p:nvPr>
            <p:ph type="dt" sz="half" idx="2"/>
          </p:nvPr>
        </p:nvSpPr>
        <p:spPr/>
        <p:txBody>
          <a:bodyPr/>
          <a:lstStyle/>
          <a:p>
            <a:pPr lvl="0" algn="r"/>
            <a:endParaRPr sz="1400"/>
          </a:p>
        </p:txBody>
      </p:sp>
      <p:sp>
        <p:nvSpPr>
          <p:cNvPr id="72711" name="Footer Placeholder 4"/>
          <p:cNvSpPr>
            <a:spLocks noGrp="1"/>
          </p:cNvSpPr>
          <p:nvPr>
            <p:ph type="ftr" sz="quarter" idx="3"/>
          </p:nvPr>
        </p:nvSpPr>
        <p:spPr/>
        <p:txBody>
          <a:bodyPr/>
          <a:lstStyle/>
          <a:p>
            <a:pPr lvl="0" algn="ctr"/>
            <a:fld id="{CFF2E636-6DBA-47E0-859F-166D7BE21E7A}" type="footer">
              <a:rPr sz="1400"/>
              <a:t/>
            </a:fld>
            <a:endParaRPr sz="1400"/>
          </a:p>
        </p:txBody>
      </p:sp>
      <p:sp>
        <p:nvSpPr>
          <p:cNvPr id="72712" name="TextBox 72711"/>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有性繁殖园艺植物的杂交一代育种计划制定共29页，您现在浏览的是第2页!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15" name=""/>
          <p:cNvSpPr/>
          <p:nvPr>
            <p:ph type="title"/>
          </p:nvPr>
        </p:nvSpPr>
        <p:spPr>
          <a:xfrm>
            <a:off x="762000" y="762000"/>
            <a:ext cx="7924800" cy="1143000"/>
          </a:xfrm>
          <a:prstGeom prst="roundRect">
            <a:avLst>
              <a:gd name="adj" fmla="val 16667"/>
            </a:avLst>
          </a:prstGeom>
          <a:noFill/>
          <a:ln>
            <a:miter lim="800000"/>
          </a:ln>
        </p:spPr>
        <p:txBody>
          <a:bodyPr anchor="b" anchorCtr="0"/>
          <a:lstStyle>
            <a:lvl1pPr marL="0" indent="0" algn="l" defTabSz="914400" rtl="0" eaLnBrk="1" fontAlgn="base" hangingPunct="1">
              <a:lnSpc>
                <a:spcPct val="90000"/>
              </a:lnSpc>
              <a:spcBef>
                <a:spcPct val="0"/>
              </a:spcBef>
              <a:spcAft>
                <a:spcPct val="0"/>
              </a:spcAft>
              <a:buClrTx/>
              <a:buSzTx/>
              <a:buFontTx/>
              <a:buNone/>
              <a:defRPr kumimoji="0" lang="zh-CN" altLang="en-US" sz="3600" b="1" i="0" u="none" baseline="0">
                <a:solidFill>
                  <a:schemeClr val="tx2"/>
                </a:solidFill>
                <a:latin typeface="Arial"/>
                <a:ea typeface="宋体" pitchFamily="2" charset="-122"/>
              </a:defRPr>
            </a:lvl1pPr>
          </a:lstStyle>
          <a:p>
            <a:pPr lvl="0" algn="ctr"/>
            <a:r>
              <a:rPr sz="4400"/>
              <a:t>二、育种计划制定的依据</a:t>
            </a:r>
            <a:endParaRPr sz="4400"/>
          </a:p>
        </p:txBody>
      </p:sp>
      <p:sp>
        <p:nvSpPr>
          <p:cNvPr id="76816" name=""/>
          <p:cNvSpPr/>
          <p:nvPr>
            <p:ph type="body" idx="4294967295"/>
          </p:nvPr>
        </p:nvSpPr>
        <p:spPr>
          <a:xfrm>
            <a:off x="914400" y="2438400"/>
            <a:ext cx="7693025" cy="4419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80000"/>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l"/>
              <a:defRPr kumimoji="0" lang="zh-CN" altLang="en-US" sz="1800" b="0" i="0" u="none" baseline="0">
                <a:solidFill>
                  <a:schemeClr val="tx1"/>
                </a:solidFill>
                <a:latin typeface="Arial"/>
                <a:ea typeface="宋体" pitchFamily="2" charset="-122"/>
              </a:defRPr>
            </a:lvl5pPr>
          </a:lstStyle>
          <a:p>
            <a:pPr lvl="0">
              <a:buNone/>
            </a:pPr>
            <a:r>
              <a:t>           优势育种是先使亲本纯化为自交系，然后使纯化的两个自交系杂交获得杂种一代用于生产。杂种优势强弱主要决定于亲本自交系或品种的配合力。杂种一代的育种实际上包括两个步骤：一是自交系选育，有些作物还包括不育系、保持系、自交不亲和系等的选育；二是配合力测定，主要进行自交系或品种的配合力测定，筛选优良杂交组合，考虑到F</a:t>
            </a:r>
            <a:r>
              <a:rPr baseline="-25000"/>
              <a:t>1</a:t>
            </a:r>
            <a:r>
              <a:t>种子生产的难易，在杂种一代选育过程中应加强对与亲本繁殖和配制杂种有关性状的选择。</a:t>
            </a:r>
          </a:p>
        </p:txBody>
      </p:sp>
      <p:sp>
        <p:nvSpPr>
          <p:cNvPr id="76818"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76819" name="Date Placeholder 3"/>
          <p:cNvSpPr>
            <a:spLocks noGrp="1"/>
          </p:cNvSpPr>
          <p:nvPr>
            <p:ph type="dt" sz="half" idx="2"/>
          </p:nvPr>
        </p:nvSpPr>
        <p:spPr/>
        <p:txBody>
          <a:bodyPr/>
          <a:lstStyle/>
          <a:p>
            <a:pPr lvl="0" algn="r"/>
            <a:endParaRPr sz="1400"/>
          </a:p>
        </p:txBody>
      </p:sp>
      <p:sp>
        <p:nvSpPr>
          <p:cNvPr id="76820" name="Footer Placeholder 4"/>
          <p:cNvSpPr>
            <a:spLocks noGrp="1"/>
          </p:cNvSpPr>
          <p:nvPr>
            <p:ph type="ftr" sz="quarter" idx="3"/>
          </p:nvPr>
        </p:nvSpPr>
        <p:spPr/>
        <p:txBody>
          <a:bodyPr/>
          <a:lstStyle/>
          <a:p>
            <a:pPr lvl="0" algn="ctr"/>
            <a:fld id="{CA16950B-1E0A-46C2-8CFB-BAE6864FDA06}" type="footer">
              <a:rPr sz="1400"/>
              <a:t/>
            </a:fld>
            <a:endParaRPr sz="1400"/>
          </a:p>
        </p:txBody>
      </p:sp>
      <p:sp>
        <p:nvSpPr>
          <p:cNvPr id="76821" name="TextBox 76820"/>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有性繁殖园艺植物的杂交一代育种计划制定共29页，您现在浏览的是第3页!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2821" name=""/>
          <p:cNvSpPr/>
          <p:nvPr/>
        </p:nvSpPr>
        <p:spPr>
          <a:xfrm>
            <a:off x="838200" y="2971800"/>
            <a:ext cx="7391400" cy="175895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30000"/>
              </a:lnSpc>
              <a:spcBef>
                <a:spcPct val="50000"/>
              </a:spcBef>
            </a:pPr>
            <a:r>
              <a:rPr sz="2800"/>
              <a:t>        根据目标性状的遗传规律，注意构成重要经济性状的各目标性状之间的互补和积加，尽量使亲本的优良性状能在F</a:t>
            </a:r>
            <a:r>
              <a:rPr sz="2800" baseline="-25000"/>
              <a:t>1</a:t>
            </a:r>
            <a:r>
              <a:rPr sz="2800"/>
              <a:t>充分表现出来。 </a:t>
            </a:r>
            <a:endParaRPr sz="2800"/>
          </a:p>
        </p:txBody>
      </p:sp>
      <p:sp>
        <p:nvSpPr>
          <p:cNvPr id="162822" name=""/>
          <p:cNvSpPr/>
          <p:nvPr/>
        </p:nvSpPr>
        <p:spPr>
          <a:xfrm>
            <a:off x="1066800" y="1371600"/>
            <a:ext cx="4419600" cy="579438"/>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3200"/>
              <a:t>(一)亲本的选择和选配</a:t>
            </a:r>
            <a:endParaRPr sz="3200"/>
          </a:p>
        </p:txBody>
      </p:sp>
      <p:sp>
        <p:nvSpPr>
          <p:cNvPr id="162823"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162824" name="Date Placeholder 3"/>
          <p:cNvSpPr>
            <a:spLocks noGrp="1"/>
          </p:cNvSpPr>
          <p:nvPr>
            <p:ph type="dt" sz="half" idx="2"/>
          </p:nvPr>
        </p:nvSpPr>
        <p:spPr/>
        <p:txBody>
          <a:bodyPr/>
          <a:lstStyle/>
          <a:p>
            <a:pPr lvl="0" algn="r"/>
            <a:endParaRPr sz="1400"/>
          </a:p>
        </p:txBody>
      </p:sp>
      <p:sp>
        <p:nvSpPr>
          <p:cNvPr id="162825" name="Footer Placeholder 4"/>
          <p:cNvSpPr>
            <a:spLocks noGrp="1"/>
          </p:cNvSpPr>
          <p:nvPr>
            <p:ph type="ftr" sz="quarter" idx="3"/>
          </p:nvPr>
        </p:nvSpPr>
        <p:spPr/>
        <p:txBody>
          <a:bodyPr/>
          <a:lstStyle/>
          <a:p>
            <a:pPr lvl="0" algn="ctr"/>
            <a:fld id="{E6B1EE4C-C4FA-49F3-B658-8EDCE645869C}" type="footer">
              <a:rPr sz="1400"/>
              <a:t/>
            </a:fld>
            <a:endParaRPr sz="1400"/>
          </a:p>
        </p:txBody>
      </p:sp>
      <p:sp>
        <p:nvSpPr>
          <p:cNvPr id="162826" name="TextBox 162825"/>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有性繁殖园艺植物的杂交一代育种计划制定共29页，您现在浏览的是第4页!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84" name=""/>
          <p:cNvSpPr/>
          <p:nvPr/>
        </p:nvSpPr>
        <p:spPr>
          <a:xfrm>
            <a:off x="838200" y="2667000"/>
            <a:ext cx="7696200" cy="175895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30000"/>
              </a:lnSpc>
              <a:spcBef>
                <a:spcPct val="50000"/>
              </a:spcBef>
              <a:buClr>
                <a:srgbClr val="FF6600"/>
              </a:buClr>
              <a:buFont typeface="Wingdings" pitchFamily="2" charset="2"/>
              <a:buChar char="Ø"/>
            </a:pPr>
            <a:r>
              <a:rPr sz="2800"/>
              <a:t>为了加速自交系的选育进度，可采用花粉(药)培养法，培养单倍体植株，然后再使单倍体加倍，获得纯合二倍体。</a:t>
            </a:r>
            <a:endParaRPr sz="2800"/>
          </a:p>
        </p:txBody>
      </p:sp>
      <p:sp>
        <p:nvSpPr>
          <p:cNvPr id="225285" name=""/>
          <p:cNvSpPr/>
          <p:nvPr/>
        </p:nvSpPr>
        <p:spPr>
          <a:xfrm>
            <a:off x="914400" y="1295400"/>
            <a:ext cx="7315200" cy="579438"/>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r>
              <a:rPr sz="3200"/>
              <a:t>(二)自交系的选育</a:t>
            </a:r>
            <a:endParaRPr sz="3200"/>
          </a:p>
        </p:txBody>
      </p:sp>
      <p:sp>
        <p:nvSpPr>
          <p:cNvPr id="225286"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225287" name="Date Placeholder 1"/>
          <p:cNvSpPr>
            <a:spLocks noGrp="1"/>
          </p:cNvSpPr>
          <p:nvPr>
            <p:ph type="dt" sz="half"/>
          </p:nvPr>
        </p:nvSpPr>
        <p:spPr/>
        <p:txBody>
          <a:bodyPr/>
          <a:lstStyle/>
          <a:p>
            <a:pPr lvl="0" algn="r"/>
            <a:endParaRPr sz="1400"/>
          </a:p>
        </p:txBody>
      </p:sp>
      <p:sp>
        <p:nvSpPr>
          <p:cNvPr id="225288" name="Footer Placeholder 2"/>
          <p:cNvSpPr>
            <a:spLocks noGrp="1"/>
          </p:cNvSpPr>
          <p:nvPr>
            <p:ph type="ftr" sz="quarter" idx="1"/>
          </p:nvPr>
        </p:nvSpPr>
        <p:spPr/>
        <p:txBody>
          <a:bodyPr/>
          <a:lstStyle/>
          <a:p>
            <a:pPr lvl="0" algn="ctr"/>
            <a:fld id="{47449CFD-C34F-450A-8DD0-DC8D86AD7E26}" type="footer">
              <a:rPr sz="1400"/>
              <a:t/>
            </a:fld>
            <a:endParaRPr sz="1400"/>
          </a:p>
        </p:txBody>
      </p:sp>
      <p:sp>
        <p:nvSpPr>
          <p:cNvPr id="225289" name="TextBox 225288"/>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有性繁殖园艺植物的杂交一代育种计划制定共29页，您现在浏览的是第5页!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4258" name=""/>
          <p:cNvSpPr/>
          <p:nvPr/>
        </p:nvSpPr>
        <p:spPr>
          <a:xfrm>
            <a:off x="762000" y="1219200"/>
            <a:ext cx="6858000" cy="62865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10000"/>
              </a:lnSpc>
            </a:pPr>
            <a:r>
              <a:rPr sz="3200"/>
              <a:t>(三)自交不亲和系的选育</a:t>
            </a:r>
            <a:endParaRPr sz="3200"/>
          </a:p>
        </p:txBody>
      </p:sp>
      <p:sp>
        <p:nvSpPr>
          <p:cNvPr id="224259" name=""/>
          <p:cNvSpPr/>
          <p:nvPr/>
        </p:nvSpPr>
        <p:spPr>
          <a:xfrm>
            <a:off x="1447800" y="2743200"/>
            <a:ext cx="5486400" cy="1801812"/>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buClr>
                <a:srgbClr val="FF6600"/>
              </a:buClr>
              <a:buFont typeface="Wingdings" pitchFamily="2" charset="2"/>
              <a:buChar char="Ø"/>
            </a:pPr>
            <a:r>
              <a:rPr sz="2800"/>
              <a:t>全组混合授粉法 </a:t>
            </a:r>
            <a:endParaRPr sz="2800"/>
          </a:p>
          <a:p>
            <a:pPr lvl="0" eaLnBrk="0" hangingPunct="0">
              <a:spcBef>
                <a:spcPct val="50000"/>
              </a:spcBef>
              <a:buClr>
                <a:srgbClr val="FF6600"/>
              </a:buClr>
              <a:buFont typeface="Wingdings" pitchFamily="2" charset="2"/>
              <a:buChar char="Ø"/>
            </a:pPr>
            <a:r>
              <a:rPr sz="2800"/>
              <a:t>轮配法 </a:t>
            </a:r>
            <a:endParaRPr sz="2800"/>
          </a:p>
          <a:p>
            <a:pPr lvl="0" eaLnBrk="0" hangingPunct="0">
              <a:spcBef>
                <a:spcPct val="50000"/>
              </a:spcBef>
              <a:buClr>
                <a:srgbClr val="FF6600"/>
              </a:buClr>
              <a:buFont typeface="Wingdings" pitchFamily="2" charset="2"/>
              <a:buChar char="Ø"/>
            </a:pPr>
            <a:r>
              <a:rPr sz="2800"/>
              <a:t>隔离区自然授粉法 </a:t>
            </a:r>
            <a:endParaRPr sz="2800"/>
          </a:p>
        </p:txBody>
      </p:sp>
      <p:sp>
        <p:nvSpPr>
          <p:cNvPr id="224260"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224261" name="Date Placeholder 1"/>
          <p:cNvSpPr>
            <a:spLocks noGrp="1"/>
          </p:cNvSpPr>
          <p:nvPr>
            <p:ph type="dt" sz="half"/>
          </p:nvPr>
        </p:nvSpPr>
        <p:spPr/>
        <p:txBody>
          <a:bodyPr/>
          <a:lstStyle/>
          <a:p>
            <a:pPr lvl="0" algn="r"/>
            <a:endParaRPr sz="1400"/>
          </a:p>
        </p:txBody>
      </p:sp>
      <p:sp>
        <p:nvSpPr>
          <p:cNvPr id="224262" name="Footer Placeholder 2"/>
          <p:cNvSpPr>
            <a:spLocks noGrp="1"/>
          </p:cNvSpPr>
          <p:nvPr>
            <p:ph type="ftr" sz="quarter" idx="1"/>
          </p:nvPr>
        </p:nvSpPr>
        <p:spPr/>
        <p:txBody>
          <a:bodyPr/>
          <a:lstStyle/>
          <a:p>
            <a:pPr lvl="0" algn="ctr"/>
            <a:fld id="{0926F3A5-43C1-4D3B-8CC5-4E297D2B5B23}" type="footer">
              <a:rPr sz="1400"/>
              <a:t/>
            </a:fld>
            <a:endParaRPr sz="1400"/>
          </a:p>
        </p:txBody>
      </p:sp>
      <p:sp>
        <p:nvSpPr>
          <p:cNvPr id="224263" name="TextBox 224262"/>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有性繁殖园艺植物的杂交一代育种计划制定共29页，您现在浏览的是第6页!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066" name=""/>
          <p:cNvSpPr/>
          <p:nvPr/>
        </p:nvSpPr>
        <p:spPr>
          <a:xfrm>
            <a:off x="838200" y="1295400"/>
            <a:ext cx="6858000" cy="62865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10000"/>
              </a:lnSpc>
            </a:pPr>
            <a:r>
              <a:rPr sz="3200"/>
              <a:t>(四)雄性不育系的选育</a:t>
            </a:r>
            <a:endParaRPr sz="3200"/>
          </a:p>
        </p:txBody>
      </p:sp>
      <p:sp>
        <p:nvSpPr>
          <p:cNvPr id="216067" name=""/>
          <p:cNvSpPr/>
          <p:nvPr/>
        </p:nvSpPr>
        <p:spPr>
          <a:xfrm>
            <a:off x="1143000" y="2362200"/>
            <a:ext cx="6400800" cy="519112"/>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buClr>
                <a:srgbClr val="FF6600"/>
              </a:buClr>
              <a:buFont typeface="Wingdings" pitchFamily="2" charset="2"/>
              <a:buChar char="Ø"/>
            </a:pPr>
            <a:r>
              <a:rPr sz="2800"/>
              <a:t>核基因雄性不育系选育</a:t>
            </a:r>
            <a:r>
              <a:t> </a:t>
            </a:r>
          </a:p>
        </p:txBody>
      </p:sp>
      <p:sp>
        <p:nvSpPr>
          <p:cNvPr id="216068" name=""/>
          <p:cNvSpPr/>
          <p:nvPr/>
        </p:nvSpPr>
        <p:spPr>
          <a:xfrm>
            <a:off x="762000" y="2971800"/>
            <a:ext cx="8153400" cy="3378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20000"/>
              </a:lnSpc>
            </a:pPr>
            <a:r>
              <a:rPr sz="2000"/>
              <a:t>(1)选株：依据核不育特点，在花期参照花器不育形态选株。同时将入选株花器进行镜检，选留无花粉或花粉粒变形的不育株。</a:t>
            </a:r>
            <a:endParaRPr sz="2000"/>
          </a:p>
          <a:p>
            <a:pPr lvl="0" eaLnBrk="0" hangingPunct="0">
              <a:lnSpc>
                <a:spcPct val="120000"/>
              </a:lnSpc>
            </a:pPr>
            <a:r>
              <a:rPr sz="2000"/>
              <a:t>(2)测交得到不育株：选择几个父本品种测交，以获得子一代育性分离，比例为半数可育株、半数不育株。具体做法是用选得的不育株和某些品种测交，同时将测交父本进行自交保存。</a:t>
            </a:r>
            <a:endParaRPr sz="2000"/>
          </a:p>
          <a:p>
            <a:pPr lvl="0" eaLnBrk="0" hangingPunct="0">
              <a:lnSpc>
                <a:spcPct val="120000"/>
              </a:lnSpc>
            </a:pPr>
            <a:r>
              <a:rPr sz="2000"/>
              <a:t>(3)测交后代观察：测交一代能育株和不育株比例接近l︰1的组合，应属核质不育类型，择优保存，于下一年进一步将不育株和同系姊妹可育株进行第二次测交，如此继续测交3～5代，获得能育株和不育株分离的比例为1︰1的稳定株系，即为两用系。</a:t>
            </a:r>
            <a:endParaRPr sz="2000"/>
          </a:p>
        </p:txBody>
      </p:sp>
      <p:sp>
        <p:nvSpPr>
          <p:cNvPr id="216069"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216070" name="Date Placeholder 1"/>
          <p:cNvSpPr>
            <a:spLocks noGrp="1"/>
          </p:cNvSpPr>
          <p:nvPr>
            <p:ph type="dt" sz="half"/>
          </p:nvPr>
        </p:nvSpPr>
        <p:spPr/>
        <p:txBody>
          <a:bodyPr/>
          <a:lstStyle/>
          <a:p>
            <a:pPr lvl="0" algn="r"/>
            <a:endParaRPr sz="1400"/>
          </a:p>
        </p:txBody>
      </p:sp>
      <p:sp>
        <p:nvSpPr>
          <p:cNvPr id="216071" name="Footer Placeholder 2"/>
          <p:cNvSpPr>
            <a:spLocks noGrp="1"/>
          </p:cNvSpPr>
          <p:nvPr>
            <p:ph type="ftr" sz="quarter" idx="1"/>
          </p:nvPr>
        </p:nvSpPr>
        <p:spPr/>
        <p:txBody>
          <a:bodyPr/>
          <a:lstStyle/>
          <a:p>
            <a:pPr lvl="0" algn="ctr"/>
            <a:fld id="{5845096B-6AF6-45D4-B0C9-6D481CCB0E1F}" type="footer">
              <a:rPr sz="1400"/>
              <a:t/>
            </a:fld>
            <a:endParaRPr sz="1400"/>
          </a:p>
        </p:txBody>
      </p:sp>
      <p:sp>
        <p:nvSpPr>
          <p:cNvPr id="216072" name="TextBox 216071"/>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有性繁殖园艺植物的杂交一代育种计划制定共29页，您现在浏览的是第7页!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114" name=""/>
          <p:cNvSpPr/>
          <p:nvPr/>
        </p:nvSpPr>
        <p:spPr>
          <a:xfrm>
            <a:off x="838200" y="1295400"/>
            <a:ext cx="6858000" cy="62865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10000"/>
              </a:lnSpc>
            </a:pPr>
            <a:r>
              <a:rPr sz="3200"/>
              <a:t>(四)雄性不育系的选育</a:t>
            </a:r>
            <a:endParaRPr sz="3200"/>
          </a:p>
        </p:txBody>
      </p:sp>
      <p:sp>
        <p:nvSpPr>
          <p:cNvPr id="218115" name=""/>
          <p:cNvSpPr/>
          <p:nvPr/>
        </p:nvSpPr>
        <p:spPr>
          <a:xfrm>
            <a:off x="1143000" y="2362200"/>
            <a:ext cx="6400800" cy="519112"/>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buClr>
                <a:srgbClr val="FF6600"/>
              </a:buClr>
              <a:buFont typeface="Wingdings" pitchFamily="2" charset="2"/>
              <a:buChar char="Ø"/>
            </a:pPr>
            <a:r>
              <a:rPr sz="2800"/>
              <a:t>雄性不育系的转育</a:t>
            </a:r>
            <a:r>
              <a:t> </a:t>
            </a:r>
          </a:p>
        </p:txBody>
      </p:sp>
      <p:sp>
        <p:nvSpPr>
          <p:cNvPr id="218116" name=""/>
          <p:cNvSpPr/>
          <p:nvPr/>
        </p:nvSpPr>
        <p:spPr>
          <a:xfrm>
            <a:off x="990600" y="2971800"/>
            <a:ext cx="7848600" cy="3013075"/>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60000"/>
              </a:lnSpc>
            </a:pPr>
            <a:r>
              <a:rPr sz="2400"/>
              <a:t>       通过上述方法获得了雄性不育系，如其他性状不符合要求或配合力不高时，就需要把雄性不育系的不育性转移到配合力高的系统上去，并要保持原有的优良性状，成为一个新的雄性不育系，这一工作通常采用</a:t>
            </a:r>
            <a:r>
              <a:rPr sz="2400">
                <a:solidFill>
                  <a:srgbClr val="FF6600"/>
                </a:solidFill>
              </a:rPr>
              <a:t>连续回交和反复选择</a:t>
            </a:r>
            <a:r>
              <a:rPr sz="2400"/>
              <a:t>的方法。 </a:t>
            </a:r>
            <a:endParaRPr sz="2400"/>
          </a:p>
        </p:txBody>
      </p:sp>
      <p:sp>
        <p:nvSpPr>
          <p:cNvPr id="218117"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218118" name="Date Placeholder 1"/>
          <p:cNvSpPr>
            <a:spLocks noGrp="1"/>
          </p:cNvSpPr>
          <p:nvPr>
            <p:ph type="dt" sz="half"/>
          </p:nvPr>
        </p:nvSpPr>
        <p:spPr/>
        <p:txBody>
          <a:bodyPr/>
          <a:lstStyle/>
          <a:p>
            <a:pPr lvl="0" algn="r"/>
            <a:endParaRPr sz="1400"/>
          </a:p>
        </p:txBody>
      </p:sp>
      <p:sp>
        <p:nvSpPr>
          <p:cNvPr id="218119" name="Footer Placeholder 2"/>
          <p:cNvSpPr>
            <a:spLocks noGrp="1"/>
          </p:cNvSpPr>
          <p:nvPr>
            <p:ph type="ftr" sz="quarter" idx="1"/>
          </p:nvPr>
        </p:nvSpPr>
        <p:spPr/>
        <p:txBody>
          <a:bodyPr/>
          <a:lstStyle/>
          <a:p>
            <a:pPr lvl="0" algn="ctr"/>
            <a:fld id="{C740F142-56B5-431F-97EE-105C564A1380}" type="footer">
              <a:rPr sz="1400"/>
              <a:t/>
            </a:fld>
            <a:endParaRPr sz="1400"/>
          </a:p>
        </p:txBody>
      </p:sp>
      <p:sp>
        <p:nvSpPr>
          <p:cNvPr id="218120" name="TextBox 218119"/>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有性繁殖园艺植物的杂交一代育种计划制定共29页，您现在浏览的是第8页!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020" name=""/>
          <p:cNvSpPr/>
          <p:nvPr/>
        </p:nvSpPr>
        <p:spPr>
          <a:xfrm>
            <a:off x="914400" y="1295400"/>
            <a:ext cx="6858000" cy="62865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10000"/>
              </a:lnSpc>
            </a:pPr>
            <a:r>
              <a:rPr sz="3200"/>
              <a:t>(六)配组方式的确定</a:t>
            </a:r>
            <a:endParaRPr sz="3200"/>
          </a:p>
        </p:txBody>
      </p:sp>
      <p:sp>
        <p:nvSpPr>
          <p:cNvPr id="214021" name=""/>
          <p:cNvSpPr/>
          <p:nvPr/>
        </p:nvSpPr>
        <p:spPr>
          <a:xfrm>
            <a:off x="1447800" y="2743200"/>
            <a:ext cx="6019800" cy="2443162"/>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buClr>
                <a:srgbClr val="FF6600"/>
              </a:buClr>
              <a:buFont typeface="Wingdings" pitchFamily="2" charset="2"/>
              <a:buChar char="Ø"/>
            </a:pPr>
            <a:r>
              <a:rPr sz="2800"/>
              <a:t>单交种 </a:t>
            </a:r>
            <a:endParaRPr sz="2800"/>
          </a:p>
          <a:p>
            <a:pPr lvl="0" eaLnBrk="0" hangingPunct="0">
              <a:spcBef>
                <a:spcPct val="50000"/>
              </a:spcBef>
              <a:buClr>
                <a:srgbClr val="FF6600"/>
              </a:buClr>
              <a:buFont typeface="Wingdings" pitchFamily="2" charset="2"/>
              <a:buChar char="Ø"/>
            </a:pPr>
            <a:r>
              <a:rPr sz="2800"/>
              <a:t>双交种 </a:t>
            </a:r>
            <a:endParaRPr sz="2800"/>
          </a:p>
          <a:p>
            <a:pPr lvl="0" eaLnBrk="0" hangingPunct="0">
              <a:spcBef>
                <a:spcPct val="50000"/>
              </a:spcBef>
              <a:buClr>
                <a:srgbClr val="FF6600"/>
              </a:buClr>
              <a:buFont typeface="Wingdings" pitchFamily="2" charset="2"/>
              <a:buChar char="Ø"/>
            </a:pPr>
            <a:r>
              <a:rPr sz="2800"/>
              <a:t>三交种 </a:t>
            </a:r>
            <a:endParaRPr sz="2800"/>
          </a:p>
          <a:p>
            <a:pPr lvl="0" eaLnBrk="0" hangingPunct="0">
              <a:spcBef>
                <a:spcPct val="50000"/>
              </a:spcBef>
              <a:buClr>
                <a:srgbClr val="FF6600"/>
              </a:buClr>
              <a:buFont typeface="Wingdings" pitchFamily="2" charset="2"/>
              <a:buChar char="Ø"/>
            </a:pPr>
            <a:r>
              <a:rPr sz="2800"/>
              <a:t>综合品种 </a:t>
            </a:r>
            <a:endParaRPr sz="2800"/>
          </a:p>
        </p:txBody>
      </p:sp>
      <p:sp>
        <p:nvSpPr>
          <p:cNvPr id="214022"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214023" name="Date Placeholder 1"/>
          <p:cNvSpPr>
            <a:spLocks noGrp="1"/>
          </p:cNvSpPr>
          <p:nvPr>
            <p:ph type="dt" sz="half"/>
          </p:nvPr>
        </p:nvSpPr>
        <p:spPr/>
        <p:txBody>
          <a:bodyPr/>
          <a:lstStyle/>
          <a:p>
            <a:pPr lvl="0" algn="r"/>
            <a:endParaRPr sz="1400"/>
          </a:p>
        </p:txBody>
      </p:sp>
      <p:sp>
        <p:nvSpPr>
          <p:cNvPr id="214024" name="Footer Placeholder 2"/>
          <p:cNvSpPr>
            <a:spLocks noGrp="1"/>
          </p:cNvSpPr>
          <p:nvPr>
            <p:ph type="ftr" sz="quarter" idx="1"/>
          </p:nvPr>
        </p:nvSpPr>
        <p:spPr/>
        <p:txBody>
          <a:bodyPr/>
          <a:lstStyle/>
          <a:p>
            <a:pPr lvl="0" algn="ctr"/>
            <a:fld id="{30ADAAA3-B8E5-4412-BA55-22336700EA7E}" type="footer">
              <a:rPr sz="1400"/>
              <a:t/>
            </a:fld>
            <a:endParaRPr sz="1400"/>
          </a:p>
        </p:txBody>
      </p:sp>
      <p:sp>
        <p:nvSpPr>
          <p:cNvPr id="214025" name="TextBox 214024"/>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有性繁殖园艺植物的杂交一代育种计划制定共29页，您现在浏览的是第9页!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1188" name=""/>
          <p:cNvSpPr/>
          <p:nvPr/>
        </p:nvSpPr>
        <p:spPr>
          <a:xfrm>
            <a:off x="990600" y="2590800"/>
            <a:ext cx="7772400" cy="1524000"/>
          </a:xfrm>
          <a:prstGeom prst="roundRect">
            <a:avLst>
              <a:gd name="adj" fmla="val 21667"/>
            </a:avLst>
          </a:prstGeom>
          <a:noFill/>
          <a:ln>
            <a:noFill/>
            <a:miter lim="800000"/>
          </a:ln>
        </p:spPr>
        <p:txBody>
          <a:bodyPr anchor="b" anchorCtr="0"/>
          <a:lstStyle>
            <a:defPPr algn="l" rtl="0" eaLnBrk="0" hangingPunct="0">
              <a:defRPr kumimoji="0" lang="zh-CN" altLang="en-US"/>
            </a:defPPr>
            <a:lvl1pPr marL="0" indent="0" algn="l" defTabSz="914400" rtl="0" eaLnBrk="1" fontAlgn="base" hangingPunct="1">
              <a:lnSpc>
                <a:spcPct val="90000"/>
              </a:lnSpc>
              <a:spcBef>
                <a:spcPct val="0"/>
              </a:spcBef>
              <a:spcAft>
                <a:spcPct val="0"/>
              </a:spcAft>
              <a:buClrTx/>
              <a:buSzTx/>
              <a:buFontTx/>
              <a:buNone/>
              <a:defRPr kumimoji="0" lang="zh-CN" altLang="en-US" sz="3600" b="1" i="0" u="none" baseline="0">
                <a:solidFill>
                  <a:schemeClr val="tx2"/>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lnSpc>
                <a:spcPct val="120000"/>
              </a:lnSpc>
            </a:pPr>
            <a:r>
              <a:t>甘蓝杂种一代新品种选育计划</a:t>
            </a:r>
            <a:br/>
            <a:r>
              <a:t>设计方案的制定</a:t>
            </a:r>
            <a:r>
              <a:rPr sz="3200"/>
              <a:t> </a:t>
            </a:r>
            <a:endParaRPr sz="3200"/>
          </a:p>
        </p:txBody>
      </p:sp>
      <p:sp>
        <p:nvSpPr>
          <p:cNvPr id="221189"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221190" name="Date Placeholder 1"/>
          <p:cNvSpPr>
            <a:spLocks noGrp="1"/>
          </p:cNvSpPr>
          <p:nvPr>
            <p:ph type="dt" sz="half"/>
          </p:nvPr>
        </p:nvSpPr>
        <p:spPr/>
        <p:txBody>
          <a:bodyPr/>
          <a:lstStyle/>
          <a:p>
            <a:pPr lvl="0" algn="r"/>
            <a:endParaRPr sz="1400"/>
          </a:p>
        </p:txBody>
      </p:sp>
      <p:sp>
        <p:nvSpPr>
          <p:cNvPr id="221191" name="Footer Placeholder 2"/>
          <p:cNvSpPr>
            <a:spLocks noGrp="1"/>
          </p:cNvSpPr>
          <p:nvPr>
            <p:ph type="ftr" sz="quarter" idx="1"/>
          </p:nvPr>
        </p:nvSpPr>
        <p:spPr/>
        <p:txBody>
          <a:bodyPr/>
          <a:lstStyle/>
          <a:p>
            <a:pPr lvl="0" algn="ctr"/>
            <a:fld id="{363BBD48-372B-4178-A048-D8040146535B}" type="footer">
              <a:rPr sz="1400"/>
              <a:t/>
            </a:fld>
            <a:endParaRPr sz="1400"/>
          </a:p>
        </p:txBody>
      </p:sp>
      <p:sp>
        <p:nvSpPr>
          <p:cNvPr id="221192" name="TextBox 221191"/>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有性繁殖园艺植物的杂交一代育种计划制定共29页，您现在浏览的是第10页!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034" name=""/>
          <p:cNvSpPr/>
          <p:nvPr>
            <p:ph type="title"/>
          </p:nvPr>
        </p:nvSpPr>
        <p:spPr>
          <a:xfrm>
            <a:off x="762000" y="762000"/>
            <a:ext cx="7924800" cy="1143000"/>
          </a:xfrm>
          <a:prstGeom prst="roundRect">
            <a:avLst>
              <a:gd name="adj" fmla="val 16667"/>
            </a:avLst>
          </a:prstGeom>
          <a:noFill/>
          <a:ln>
            <a:miter lim="800000"/>
          </a:ln>
        </p:spPr>
        <p:txBody>
          <a:bodyPr anchor="b" anchorCtr="0"/>
          <a:lstStyle>
            <a:lvl1pPr marL="0" indent="0" algn="l" defTabSz="914400" rtl="0" eaLnBrk="1" fontAlgn="base" hangingPunct="1">
              <a:lnSpc>
                <a:spcPct val="90000"/>
              </a:lnSpc>
              <a:spcBef>
                <a:spcPct val="0"/>
              </a:spcBef>
              <a:spcAft>
                <a:spcPct val="0"/>
              </a:spcAft>
              <a:buClrTx/>
              <a:buSzTx/>
              <a:buFontTx/>
              <a:buNone/>
              <a:defRPr kumimoji="0" lang="zh-CN" altLang="en-US" sz="3600" b="1" i="0" u="none" baseline="0">
                <a:solidFill>
                  <a:schemeClr val="tx2"/>
                </a:solidFill>
                <a:latin typeface="Arial"/>
                <a:ea typeface="宋体" pitchFamily="2" charset="-122"/>
              </a:defRPr>
            </a:lvl1pPr>
          </a:lstStyle>
          <a:p>
            <a:pPr lvl="0"/>
            <a:r>
              <a:t>(二)技术路线及实施方案</a:t>
            </a:r>
          </a:p>
        </p:txBody>
      </p:sp>
      <p:sp>
        <p:nvSpPr>
          <p:cNvPr id="172035" name=""/>
          <p:cNvSpPr/>
          <p:nvPr>
            <p:ph type="body" idx="4294967295"/>
          </p:nvPr>
        </p:nvSpPr>
        <p:spPr>
          <a:xfrm>
            <a:off x="838200" y="2362200"/>
            <a:ext cx="7693025" cy="68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8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75000"/>
              <a:buFontTx/>
              <a:buChar char="–"/>
              <a:defRPr kumimoji="0" lang="zh-CN" altLang="en-US" sz="24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1"/>
              </a:buClr>
              <a:buSzPct val="75000"/>
              <a:buFont typeface="Wingdings" pitchFamily="2" charset="2"/>
              <a:buChar char="l"/>
              <a:defRPr kumimoji="0" lang="zh-CN" altLang="en-US" sz="20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Pct val="80000"/>
              <a:buFontTx/>
              <a:buChar char="–"/>
              <a:defRPr kumimoji="0" lang="zh-CN" altLang="en-US" sz="18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1"/>
              </a:buClr>
              <a:buSzPct val="65000"/>
              <a:buFont typeface="Wingdings" pitchFamily="2" charset="2"/>
              <a:buChar char="l"/>
              <a:defRPr kumimoji="0" lang="zh-CN" altLang="en-US" sz="1800" b="0" i="0" u="none" baseline="0">
                <a:solidFill>
                  <a:schemeClr val="tx1"/>
                </a:solidFill>
                <a:latin typeface="Arial"/>
                <a:ea typeface="宋体" pitchFamily="2" charset="-122"/>
              </a:defRPr>
            </a:lvl5pPr>
          </a:lstStyle>
          <a:p>
            <a:pPr lvl="0">
              <a:lnSpc>
                <a:spcPct val="150000"/>
              </a:lnSpc>
              <a:buSzTx/>
              <a:buFont typeface="Wingdings" pitchFamily="2" charset="2"/>
              <a:buChar char=""/>
            </a:pPr>
            <a:r>
              <a:rPr b="1"/>
              <a:t>广泛收集甘蓝种质资源，对其整理与观察 </a:t>
            </a:r>
            <a:endParaRPr b="1"/>
          </a:p>
        </p:txBody>
      </p:sp>
      <p:sp>
        <p:nvSpPr>
          <p:cNvPr id="172036" name=""/>
          <p:cNvSpPr/>
          <p:nvPr/>
        </p:nvSpPr>
        <p:spPr>
          <a:xfrm>
            <a:off x="838200" y="3429000"/>
            <a:ext cx="7924800" cy="2655888"/>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20000"/>
              </a:lnSpc>
            </a:pPr>
            <a:r>
              <a:rPr sz="2800"/>
              <a:t>(1)</a:t>
            </a:r>
            <a:r>
              <a:rPr sz="2800" b="1">
                <a:solidFill>
                  <a:srgbClr val="3366FF"/>
                </a:solidFill>
              </a:rPr>
              <a:t>植物学性状</a:t>
            </a:r>
            <a:r>
              <a:rPr sz="2800"/>
              <a:t>：株高、开展度、外叶叶形、叶片  大小、外叶数、叶色、叶面特征、叶球形状等。</a:t>
            </a:r>
            <a:endParaRPr sz="2800"/>
          </a:p>
          <a:p>
            <a:pPr lvl="0" eaLnBrk="0" hangingPunct="0">
              <a:lnSpc>
                <a:spcPct val="120000"/>
              </a:lnSpc>
            </a:pPr>
            <a:r>
              <a:rPr sz="2800"/>
              <a:t>(2)</a:t>
            </a:r>
            <a:r>
              <a:rPr sz="2800" b="1">
                <a:solidFill>
                  <a:srgbClr val="3366FF"/>
                </a:solidFill>
              </a:rPr>
              <a:t>生物学特性</a:t>
            </a:r>
            <a:r>
              <a:rPr sz="2800"/>
              <a:t>：整齐度、抗病性(病毒病、黑腐病等)、产量(全株重、叶球重)、净菜率、紧实度、生育期等。</a:t>
            </a:r>
            <a:endParaRPr sz="2800"/>
          </a:p>
        </p:txBody>
      </p:sp>
      <p:sp>
        <p:nvSpPr>
          <p:cNvPr id="172037"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172038" name="Date Placeholder 3"/>
          <p:cNvSpPr>
            <a:spLocks noGrp="1"/>
          </p:cNvSpPr>
          <p:nvPr>
            <p:ph type="dt" sz="half" idx="2"/>
          </p:nvPr>
        </p:nvSpPr>
        <p:spPr/>
        <p:txBody>
          <a:bodyPr/>
          <a:lstStyle/>
          <a:p>
            <a:pPr lvl="0" algn="r"/>
            <a:endParaRPr sz="1400"/>
          </a:p>
        </p:txBody>
      </p:sp>
      <p:sp>
        <p:nvSpPr>
          <p:cNvPr id="172039" name="Footer Placeholder 4"/>
          <p:cNvSpPr>
            <a:spLocks noGrp="1"/>
          </p:cNvSpPr>
          <p:nvPr>
            <p:ph type="ftr" sz="quarter" idx="3"/>
          </p:nvPr>
        </p:nvSpPr>
        <p:spPr/>
        <p:txBody>
          <a:bodyPr/>
          <a:lstStyle/>
          <a:p>
            <a:pPr lvl="0" algn="ctr"/>
            <a:fld id="{9DD1ACC9-D303-423B-92B2-7180119B0132}" type="footer">
              <a:rPr sz="1400"/>
              <a:t/>
            </a:fld>
            <a:endParaRPr sz="1400"/>
          </a:p>
        </p:txBody>
      </p:sp>
      <p:sp>
        <p:nvSpPr>
          <p:cNvPr id="172040" name="TextBox 172039"/>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有性繁殖园艺植物的杂交一代育种计划制定共29页，您现在浏览的是第11页!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172034"/>
                                        </p:tgtEl>
                                        <p:attrNameLst>
                                          <p:attrName>style.visibility</p:attrName>
                                        </p:attrNameLst>
                                      </p:cBhvr>
                                      <p:to>
                                        <p:strVal val="visible"/>
                                      </p:to>
                                    </p:set>
                                    <p:animEffect transition="in" filter="blinds(horizontal)">
                                      <p:cBhvr additive="base">
                                        <p:cTn id="7" dur="500"/>
                                        <p:tgtEl>
                                          <p:spTgt spid="17203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grpId="1" nodeType="clickEffect">
                                  <p:stCondLst>
                                    <p:cond delay="0"/>
                                  </p:stCondLst>
                                  <p:childTnLst>
                                    <p:set>
                                      <p:cBhvr additive="base">
                                        <p:cTn id="11" dur="1" fill="hold">
                                          <p:stCondLst>
                                            <p:cond delay="0"/>
                                          </p:stCondLst>
                                        </p:cTn>
                                        <p:tgtEl>
                                          <p:spTgt spid="172035">
                                            <p:txEl>
                                              <p:pRg st="0" end="0"/>
                                            </p:txEl>
                                          </p:spTgt>
                                        </p:tgtEl>
                                        <p:attrNameLst>
                                          <p:attrName>style.visibility</p:attrName>
                                        </p:attrNameLst>
                                      </p:cBhvr>
                                      <p:to>
                                        <p:strVal val="visible"/>
                                      </p:to>
                                    </p:set>
                                    <p:anim calcmode="lin" valueType="num">
                                      <p:cBhvr additive="base">
                                        <p:cTn id="12" dur="500" fill="hold"/>
                                        <p:tgtEl>
                                          <p:spTgt spid="17203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720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18" presetClass="entr" presetSubtype="12" dur="500" fill="hold" grpId="2" nodeType="clickEffect">
                                  <p:stCondLst>
                                    <p:cond delay="0"/>
                                  </p:stCondLst>
                                  <p:childTnLst>
                                    <p:set>
                                      <p:cBhvr additive="base">
                                        <p:cTn id="17" dur="1" fill="hold">
                                          <p:stCondLst>
                                            <p:cond delay="0"/>
                                          </p:stCondLst>
                                        </p:cTn>
                                        <p:tgtEl>
                                          <p:spTgt spid="172036"/>
                                        </p:tgtEl>
                                        <p:attrNameLst>
                                          <p:attrName>style.visibility</p:attrName>
                                        </p:attrNameLst>
                                      </p:cBhvr>
                                      <p:to>
                                        <p:strVal val="visible"/>
                                      </p:to>
                                    </p:set>
                                    <p:animEffect transition="in" filter="strips(downLeft)">
                                      <p:cBhvr additive="base">
                                        <p:cTn id="18" dur="500"/>
                                        <p:tgtEl>
                                          <p:spTgt spid="1720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1" build="p"/>
      <p:bldP spid="172036" grpId="2"/>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3062" name=""/>
          <p:cNvSpPr/>
          <p:nvPr/>
        </p:nvSpPr>
        <p:spPr>
          <a:xfrm>
            <a:off x="990600" y="2667000"/>
            <a:ext cx="7543800" cy="2143125"/>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20000"/>
              </a:lnSpc>
              <a:spcBef>
                <a:spcPct val="50000"/>
              </a:spcBef>
              <a:buClr>
                <a:srgbClr val="FF6600"/>
              </a:buClr>
              <a:buFont typeface="Wingdings" pitchFamily="2" charset="2"/>
            </a:pPr>
            <a:r>
              <a:rPr sz="2800"/>
              <a:t>       利用危害当地甘蓝的芜菁花叶病毒(TuMV)的代表性毒源及黑腐病菌，进行苗期室内人工接种鉴定，并与田间自然鉴定相结合，筛选出单抗和复合抗性表现较好的抗原材料。 </a:t>
            </a:r>
            <a:endParaRPr sz="2800"/>
          </a:p>
        </p:txBody>
      </p:sp>
      <p:sp>
        <p:nvSpPr>
          <p:cNvPr id="173063" name=""/>
          <p:cNvSpPr/>
          <p:nvPr/>
        </p:nvSpPr>
        <p:spPr>
          <a:xfrm>
            <a:off x="1066800" y="1371600"/>
            <a:ext cx="5562600" cy="579438"/>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buClr>
                <a:srgbClr val="FF6600"/>
              </a:buClr>
              <a:buFont typeface="Wingdings" pitchFamily="2" charset="2"/>
              <a:buChar char=""/>
            </a:pPr>
            <a:r>
              <a:rPr sz="3200" b="1"/>
              <a:t>对甘蓝材料抗病性进行鉴定</a:t>
            </a:r>
            <a:r>
              <a:rPr sz="2800"/>
              <a:t> </a:t>
            </a:r>
            <a:endParaRPr sz="2800"/>
          </a:p>
        </p:txBody>
      </p:sp>
      <p:sp>
        <p:nvSpPr>
          <p:cNvPr id="173064"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173065" name="Date Placeholder 3"/>
          <p:cNvSpPr>
            <a:spLocks noGrp="1"/>
          </p:cNvSpPr>
          <p:nvPr>
            <p:ph type="dt" sz="half" idx="2"/>
          </p:nvPr>
        </p:nvSpPr>
        <p:spPr/>
        <p:txBody>
          <a:bodyPr/>
          <a:lstStyle/>
          <a:p>
            <a:pPr lvl="0" algn="r"/>
            <a:endParaRPr sz="1400"/>
          </a:p>
        </p:txBody>
      </p:sp>
      <p:sp>
        <p:nvSpPr>
          <p:cNvPr id="173066" name="Footer Placeholder 4"/>
          <p:cNvSpPr>
            <a:spLocks noGrp="1"/>
          </p:cNvSpPr>
          <p:nvPr>
            <p:ph type="ftr" sz="quarter" idx="3"/>
          </p:nvPr>
        </p:nvSpPr>
        <p:spPr/>
        <p:txBody>
          <a:bodyPr/>
          <a:lstStyle/>
          <a:p>
            <a:pPr lvl="0" algn="ctr"/>
            <a:fld id="{961F9145-AB8B-46F1-B5F9-35CD18529B54}" type="footer">
              <a:rPr sz="1400"/>
              <a:t/>
            </a:fld>
            <a:endParaRPr sz="1400"/>
          </a:p>
        </p:txBody>
      </p:sp>
      <p:sp>
        <p:nvSpPr>
          <p:cNvPr id="173067" name="TextBox 173066"/>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有性繁殖园艺植物的杂交一代育种计划制定共29页，您现在浏览的是第12页!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500" fill="hold" grpId="1" nodeType="clickEffect">
                                  <p:stCondLst>
                                    <p:cond delay="0"/>
                                  </p:stCondLst>
                                  <p:childTnLst>
                                    <p:set>
                                      <p:cBhvr additive="base">
                                        <p:cTn id="6" dur="1" fill="hold">
                                          <p:stCondLst>
                                            <p:cond delay="0"/>
                                          </p:stCondLst>
                                        </p:cTn>
                                        <p:tgtEl>
                                          <p:spTgt spid="173063"/>
                                        </p:tgtEl>
                                        <p:attrNameLst>
                                          <p:attrName>style.visibility</p:attrName>
                                        </p:attrNameLst>
                                      </p:cBhvr>
                                      <p:to>
                                        <p:strVal val="visible"/>
                                      </p:to>
                                    </p:set>
                                    <p:anim calcmode="lin" valueType="num">
                                      <p:cBhvr additive="base">
                                        <p:cTn id="7" dur="500" fill="hold"/>
                                        <p:tgtEl>
                                          <p:spTgt spid="173063"/>
                                        </p:tgtEl>
                                        <p:attrNameLst>
                                          <p:attrName>ppt_x</p:attrName>
                                        </p:attrNameLst>
                                      </p:cBhvr>
                                      <p:tavLst>
                                        <p:tav tm="0">
                                          <p:val>
                                            <p:strVal val="1+#ppt_w/2"/>
                                          </p:val>
                                        </p:tav>
                                        <p:tav tm="100000">
                                          <p:val>
                                            <p:strVal val="#ppt_x"/>
                                          </p:val>
                                        </p:tav>
                                      </p:tavLst>
                                    </p:anim>
                                    <p:anim calcmode="lin" valueType="num">
                                      <p:cBhvr additive="base">
                                        <p:cTn id="8" dur="500" fill="hold"/>
                                        <p:tgtEl>
                                          <p:spTgt spid="17306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8" presetClass="entr" presetSubtype="12" dur="500" fill="hold" grpId="0" nodeType="clickEffect">
                                  <p:stCondLst>
                                    <p:cond delay="0"/>
                                  </p:stCondLst>
                                  <p:childTnLst>
                                    <p:set>
                                      <p:cBhvr additive="base">
                                        <p:cTn id="12" dur="1" fill="hold">
                                          <p:stCondLst>
                                            <p:cond delay="0"/>
                                          </p:stCondLst>
                                        </p:cTn>
                                        <p:tgtEl>
                                          <p:spTgt spid="173062"/>
                                        </p:tgtEl>
                                        <p:attrNameLst>
                                          <p:attrName>style.visibility</p:attrName>
                                        </p:attrNameLst>
                                      </p:cBhvr>
                                      <p:to>
                                        <p:strVal val="visible"/>
                                      </p:to>
                                    </p:set>
                                    <p:animEffect transition="in" filter="strips(downLeft)">
                                      <p:cBhvr additive="base">
                                        <p:cTn id="13" dur="500"/>
                                        <p:tgtEl>
                                          <p:spTgt spid="1730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062" grpId="0"/>
      <p:bldP spid="173063"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709" name=""/>
          <p:cNvSpPr/>
          <p:nvPr/>
        </p:nvSpPr>
        <p:spPr>
          <a:xfrm>
            <a:off x="914400" y="1143000"/>
            <a:ext cx="3886200" cy="579438"/>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buClr>
                <a:srgbClr val="FF6600"/>
              </a:buClr>
              <a:buFont typeface="Wingdings" pitchFamily="2" charset="2"/>
              <a:buChar char=""/>
            </a:pPr>
            <a:r>
              <a:rPr sz="3200" b="1"/>
              <a:t>配合力测定 </a:t>
            </a:r>
            <a:endParaRPr sz="3200" b="1"/>
          </a:p>
        </p:txBody>
      </p:sp>
      <p:sp>
        <p:nvSpPr>
          <p:cNvPr id="200710" name=""/>
          <p:cNvSpPr/>
          <p:nvPr/>
        </p:nvSpPr>
        <p:spPr>
          <a:xfrm>
            <a:off x="1143000" y="2819400"/>
            <a:ext cx="7543800" cy="3084512"/>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40000"/>
              </a:lnSpc>
              <a:spcBef>
                <a:spcPct val="50000"/>
              </a:spcBef>
            </a:pPr>
            <a:r>
              <a:rPr sz="2800"/>
              <a:t>     用筛选出的符合育种目标的自交不亲和系，按照Griffing(1956)完全双列杂交的第四种方案或格子方法制定杂交计划，进行配合力测定，选配优质、多抗(抗TuMV兼抗黑腐病)、丰产的甘蓝杂种一代组合。 </a:t>
            </a:r>
            <a:endParaRPr sz="2800"/>
          </a:p>
        </p:txBody>
      </p:sp>
      <p:sp>
        <p:nvSpPr>
          <p:cNvPr id="200711"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200712" name="Date Placeholder 1"/>
          <p:cNvSpPr>
            <a:spLocks noGrp="1"/>
          </p:cNvSpPr>
          <p:nvPr>
            <p:ph type="dt" sz="half"/>
          </p:nvPr>
        </p:nvSpPr>
        <p:spPr/>
        <p:txBody>
          <a:bodyPr/>
          <a:lstStyle/>
          <a:p>
            <a:pPr lvl="0" algn="r"/>
            <a:endParaRPr sz="1400"/>
          </a:p>
        </p:txBody>
      </p:sp>
      <p:sp>
        <p:nvSpPr>
          <p:cNvPr id="200713" name="Footer Placeholder 2"/>
          <p:cNvSpPr>
            <a:spLocks noGrp="1"/>
          </p:cNvSpPr>
          <p:nvPr>
            <p:ph type="ftr" sz="quarter" idx="1"/>
          </p:nvPr>
        </p:nvSpPr>
        <p:spPr/>
        <p:txBody>
          <a:bodyPr/>
          <a:lstStyle/>
          <a:p>
            <a:pPr lvl="0" algn="ctr"/>
            <a:fld id="{75509162-A04F-4A32-9DB2-17B904D3E390}" type="footer">
              <a:rPr sz="1400"/>
              <a:t/>
            </a:fld>
            <a:endParaRPr sz="1400"/>
          </a:p>
        </p:txBody>
      </p:sp>
      <p:sp>
        <p:nvSpPr>
          <p:cNvPr id="200714" name="TextBox 200713"/>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有性繁殖园艺植物的杂交一代育种计划制定共29页，您现在浏览的是第13页!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1" dur="500" fill="hold" grpId="0" nodeType="clickEffect">
                                  <p:stCondLst>
                                    <p:cond delay="0"/>
                                  </p:stCondLst>
                                  <p:childTnLst>
                                    <p:set>
                                      <p:cBhvr additive="base">
                                        <p:cTn id="6" dur="1" fill="hold">
                                          <p:stCondLst>
                                            <p:cond delay="0"/>
                                          </p:stCondLst>
                                        </p:cTn>
                                        <p:tgtEl>
                                          <p:spTgt spid="200709"/>
                                        </p:tgtEl>
                                        <p:attrNameLst>
                                          <p:attrName>style.visibility</p:attrName>
                                        </p:attrNameLst>
                                      </p:cBhvr>
                                      <p:to>
                                        <p:strVal val="visible"/>
                                      </p:to>
                                    </p:set>
                                    <p:anim calcmode="lin" valueType="num">
                                      <p:cBhvr additive="base">
                                        <p:cTn id="7" dur="500" fill="hold"/>
                                        <p:tgtEl>
                                          <p:spTgt spid="200709"/>
                                        </p:tgtEl>
                                        <p:attrNameLst>
                                          <p:attrName>ppt_x</p:attrName>
                                        </p:attrNameLst>
                                      </p:cBhvr>
                                      <p:tavLst>
                                        <p:tav tm="0">
                                          <p:val>
                                            <p:strVal val="#ppt_x"/>
                                          </p:val>
                                        </p:tav>
                                        <p:tav tm="100000">
                                          <p:val>
                                            <p:strVal val="#ppt_x"/>
                                          </p:val>
                                        </p:tav>
                                      </p:tavLst>
                                    </p:anim>
                                    <p:anim calcmode="lin" valueType="num">
                                      <p:cBhvr additive="base">
                                        <p:cTn id="8" dur="500" fill="hold"/>
                                        <p:tgtEl>
                                          <p:spTgt spid="200709"/>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8" presetClass="entr" presetSubtype="16" dur="2000" fill="hold" grpId="1" nodeType="clickEffect">
                                  <p:stCondLst>
                                    <p:cond delay="0"/>
                                  </p:stCondLst>
                                  <p:childTnLst>
                                    <p:set>
                                      <p:cBhvr additive="base">
                                        <p:cTn id="12" dur="1" fill="hold">
                                          <p:stCondLst>
                                            <p:cond delay="0"/>
                                          </p:stCondLst>
                                        </p:cTn>
                                        <p:tgtEl>
                                          <p:spTgt spid="200710"/>
                                        </p:tgtEl>
                                        <p:attrNameLst>
                                          <p:attrName>style.visibility</p:attrName>
                                        </p:attrNameLst>
                                      </p:cBhvr>
                                      <p:to>
                                        <p:strVal val="visible"/>
                                      </p:to>
                                    </p:set>
                                    <p:animEffect transition="in" filter="diamond(in)">
                                      <p:cBhvr additive="base">
                                        <p:cTn id="13" dur="2000"/>
                                        <p:tgtEl>
                                          <p:spTgt spid="2007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709" grpId="0"/>
      <p:bldP spid="200710"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7397" name=""/>
          <p:cNvSpPr/>
          <p:nvPr>
            <p:ph type="title"/>
          </p:nvPr>
        </p:nvSpPr>
        <p:spPr>
          <a:xfrm>
            <a:off x="762000" y="762000"/>
            <a:ext cx="7010400" cy="1143000"/>
          </a:xfrm>
          <a:prstGeom prst="roundRect">
            <a:avLst>
              <a:gd name="adj" fmla="val 21667"/>
            </a:avLst>
          </a:prstGeom>
          <a:noFill/>
          <a:ln>
            <a:noFill/>
            <a:miter lim="800000"/>
          </a:ln>
        </p:spPr>
        <p:txBody>
          <a:bodyPr anchor="b" anchorCtr="0"/>
          <a:lstStyle>
            <a:lvl1pPr marL="0" indent="0" algn="l" defTabSz="914400" rtl="0" eaLnBrk="1" fontAlgn="base" hangingPunct="1">
              <a:lnSpc>
                <a:spcPct val="90000"/>
              </a:lnSpc>
              <a:spcBef>
                <a:spcPct val="0"/>
              </a:spcBef>
              <a:spcAft>
                <a:spcPct val="0"/>
              </a:spcAft>
              <a:buClrTx/>
              <a:buSzTx/>
              <a:buFontTx/>
              <a:buNone/>
              <a:defRPr kumimoji="0" lang="zh-CN" altLang="en-US" sz="3600" b="1" i="0" u="none" baseline="0">
                <a:solidFill>
                  <a:schemeClr val="tx2"/>
                </a:solidFill>
                <a:latin typeface="Arial"/>
                <a:ea typeface="宋体" pitchFamily="2" charset="-122"/>
              </a:defRPr>
            </a:lvl1pPr>
          </a:lstStyle>
          <a:p>
            <a:pPr lvl="0">
              <a:buClr>
                <a:srgbClr val="FF6600"/>
              </a:buClr>
              <a:buFont typeface="Wingdings" pitchFamily="2" charset="2"/>
              <a:buChar char=""/>
            </a:pPr>
            <a:r>
              <a:rPr sz="3200"/>
              <a:t>亲本的扩大繁殖及一代杂种生产 </a:t>
            </a:r>
            <a:endParaRPr sz="3200"/>
          </a:p>
        </p:txBody>
      </p:sp>
      <p:sp>
        <p:nvSpPr>
          <p:cNvPr id="187399" name=""/>
          <p:cNvSpPr/>
          <p:nvPr/>
        </p:nvSpPr>
        <p:spPr>
          <a:xfrm>
            <a:off x="990600" y="2590800"/>
            <a:ext cx="7620000" cy="2655888"/>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lnSpc>
                <a:spcPct val="120000"/>
              </a:lnSpc>
              <a:spcBef>
                <a:spcPct val="50000"/>
              </a:spcBef>
            </a:pPr>
            <a:r>
              <a:rPr sz="2800"/>
              <a:t>      从品比试验的后期开始，对表现突出组合的亲本适当扩大繁殖。一方面增加亲本种子数量，另一方面扩大F</a:t>
            </a:r>
            <a:r>
              <a:rPr sz="2800" baseline="-25000"/>
              <a:t>1</a:t>
            </a:r>
            <a:r>
              <a:rPr sz="2800"/>
              <a:t>种子量。在进行生产试验的同时，研究该组合的杂交制种技术，建立杂交种生产基地，以便新品种迅速推广。 </a:t>
            </a:r>
            <a:endParaRPr sz="2800"/>
          </a:p>
        </p:txBody>
      </p:sp>
      <p:sp>
        <p:nvSpPr>
          <p:cNvPr id="187400" name=""/>
          <p:cNvSpPr/>
          <p:nvPr/>
        </p:nvSpPr>
        <p:spPr>
          <a:xfrm>
            <a:off x="0" y="0"/>
            <a:ext cx="3200400" cy="457200"/>
          </a:xfrm>
          <a:prstGeom prst="rect">
            <a:avLst/>
          </a:prstGeom>
          <a:noFill/>
          <a:ln>
            <a:noFill/>
            <a:miter lim="800000"/>
          </a:ln>
        </p:spPr>
        <p:txBody>
          <a:bodyPr>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a:ea typeface="宋体" pitchFamily="2" charset="-122"/>
              </a:defRPr>
            </a:lvl5pPr>
          </a:lstStyle>
          <a:p>
            <a:pPr lvl="0" eaLnBrk="0" hangingPunct="0">
              <a:spcBef>
                <a:spcPct val="50000"/>
              </a:spcBef>
            </a:pPr>
            <a:r>
              <a:rPr sz="2400">
                <a:solidFill>
                  <a:srgbClr val="FF6600"/>
                </a:solidFill>
              </a:rPr>
              <a:t>园艺植物育种学实验</a:t>
            </a:r>
            <a:endParaRPr sz="2400">
              <a:solidFill>
                <a:srgbClr val="FF6600"/>
              </a:solidFill>
            </a:endParaRPr>
          </a:p>
        </p:txBody>
      </p:sp>
      <p:sp>
        <p:nvSpPr>
          <p:cNvPr id="187401" name="Date Placeholder 3"/>
          <p:cNvSpPr>
            <a:spLocks noGrp="1"/>
          </p:cNvSpPr>
          <p:nvPr>
            <p:ph type="dt" sz="half" idx="2"/>
          </p:nvPr>
        </p:nvSpPr>
        <p:spPr/>
        <p:txBody>
          <a:bodyPr/>
          <a:lstStyle/>
          <a:p>
            <a:pPr lvl="0" algn="r"/>
            <a:endParaRPr sz="1400"/>
          </a:p>
        </p:txBody>
      </p:sp>
      <p:sp>
        <p:nvSpPr>
          <p:cNvPr id="187402" name="Footer Placeholder 4"/>
          <p:cNvSpPr>
            <a:spLocks noGrp="1"/>
          </p:cNvSpPr>
          <p:nvPr>
            <p:ph type="ftr" sz="quarter" idx="3"/>
          </p:nvPr>
        </p:nvSpPr>
        <p:spPr/>
        <p:txBody>
          <a:bodyPr/>
          <a:lstStyle/>
          <a:p>
            <a:pPr lvl="0" algn="ctr"/>
            <a:fld id="{45343088-5E1B-4DF2-B98A-20131292C97C}" type="footer">
              <a:rPr sz="1400"/>
              <a:t/>
            </a:fld>
            <a:endParaRPr sz="1400"/>
          </a:p>
        </p:txBody>
      </p:sp>
      <p:sp>
        <p:nvSpPr>
          <p:cNvPr id="187403" name="TextBox 187402"/>
          <p:cNvSpPr txBox="1"/>
          <p:nvPr/>
        </p:nvSpPr>
        <p:spPr>
          <a:xfrm flipH="1">
            <a:off x="0" y="0"/>
            <a:ext cx="0" cy="0"/>
          </a:xfrm>
          <a:prstGeom prst="rect">
            <a:avLst/>
          </a:prstGeom>
          <a:noFill/>
        </p:spPr>
        <p:txBody>
          <a:bodyPr wrap="none">
            <a:spAutoFit/>
          </a:bodyPr>
          <a:lstStyle>
            <a:defPPr algn="l" rtl="0" eaLnBrk="0" hangingPunct="0">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有性繁殖园艺植物的杂交一代育种计划制定共29页，您现在浏览的是第14页!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https://d.book118.com/736100201210010040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Capsules">
  <a:themeElements>
    <a:clrScheme name="">
      <a:dk1>
        <a:srgbClr val="FFFFFF"/>
      </a:dk1>
      <a:lt1>
        <a:srgbClr val="003366"/>
      </a:lt1>
      <a:dk2>
        <a:srgbClr val="666699"/>
      </a:dk2>
      <a:lt2>
        <a:srgbClr val="006666"/>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3366"/>
        </a:lt1>
        <a:dk2>
          <a:srgbClr val="666699"/>
        </a:dk2>
        <a:lt2>
          <a:srgbClr val="006666"/>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extraClrScheme>
    <a:extraClrScheme>
      <a:clrScheme name="">
        <a:dk1>
          <a:srgbClr val="FFFFFF"/>
        </a:dk1>
        <a:lt1>
          <a:srgbClr val="000000"/>
        </a:lt1>
        <a:dk2>
          <a:srgbClr val="808000"/>
        </a:dk2>
        <a:lt2>
          <a:srgbClr val="000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extraClrScheme>
    <a:extraClrScheme>
      <a:clrScheme name="">
        <a:dk1>
          <a:srgbClr val="6699FF"/>
        </a:dk1>
        <a:lt1>
          <a:srgbClr val="FFFFFF"/>
        </a:lt1>
        <a:dk2>
          <a:srgbClr val="006699"/>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extraClrScheme>
    <a:extraClrScheme>
      <a:clrScheme name="">
        <a:dk1>
          <a:srgbClr val="FFFFFF"/>
        </a:dk1>
        <a:lt1>
          <a:srgbClr val="000000"/>
        </a:lt1>
        <a:dk2>
          <a:srgbClr val="006600"/>
        </a:dk2>
        <a:lt2>
          <a:srgbClr val="9900CC"/>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extraClrScheme>
    <a:extraClrScheme>
      <a:clrScheme name="">
        <a:dk1>
          <a:srgbClr val="336699"/>
        </a:dk1>
        <a:lt1>
          <a:srgbClr val="FFFFFF"/>
        </a:lt1>
        <a:dk2>
          <a:srgbClr val="000066"/>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extraClrScheme>
    <a:extraClrScheme>
      <a:clrScheme name="">
        <a:dk1>
          <a:srgbClr val="006666"/>
        </a:dk1>
        <a:lt1>
          <a:srgbClr val="FFFFFF"/>
        </a:lt1>
        <a:dk2>
          <a:srgbClr val="808000"/>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extraClrScheme>
    <a:extraClrScheme>
      <a:clrScheme name="">
        <a:dk1>
          <a:srgbClr val="660033"/>
        </a:dk1>
        <a:lt1>
          <a:srgbClr val="FFFFFF"/>
        </a:lt1>
        <a:dk2>
          <a:srgbClr val="FFFFCC"/>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extraClrScheme>
    <a:extraClrScheme>
      <a:clrScheme name="">
        <a:dk1>
          <a:srgbClr val="000000"/>
        </a:dk1>
        <a:lt1>
          <a:srgbClr val="FFFFFF"/>
        </a:lt1>
        <a:dk2>
          <a:srgbClr val="FF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宋体</vt:lpstr>
      <vt:lpstr>Wingdings</vt:lpstr>
      <vt:lpstr>Times New Roman</vt:lpstr>
      <vt:lpstr>Office Theme</vt:lpstr>
      <vt:lpstr>有性繁殖园艺植物的杂交一代育种计划制定 </vt:lpstr>
      <vt:lpstr>一、实验目的</vt:lpstr>
      <vt:lpstr>二、育种计划制定的依据</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(二)技术路线及实施方案</vt:lpstr>
      <vt:lpstr>PowerPoint Presentation</vt:lpstr>
      <vt:lpstr>PowerPoint Presentation</vt:lpstr>
      <vt:lpstr>亲本的扩大繁殖及一代杂种生产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2024-09-07T08:13:18.171</cp:lastPrinted>
  <dcterms:created xsi:type="dcterms:W3CDTF">2024-09-07T00:13:18Z</dcterms:created>
  <dcterms:modified xsi:type="dcterms:W3CDTF">2024-09-07T00:13:19Z</dcterms:modified>
</cp:coreProperties>
</file>